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3"/>
  </p:notesMasterIdLst>
  <p:sldIdLst>
    <p:sldId id="526" r:id="rId3"/>
    <p:sldId id="484" r:id="rId4"/>
    <p:sldId id="517" r:id="rId5"/>
    <p:sldId id="485" r:id="rId6"/>
    <p:sldId id="493" r:id="rId7"/>
    <p:sldId id="494" r:id="rId8"/>
    <p:sldId id="518" r:id="rId9"/>
    <p:sldId id="486" r:id="rId10"/>
    <p:sldId id="495" r:id="rId11"/>
    <p:sldId id="345" r:id="rId12"/>
    <p:sldId id="342" r:id="rId13"/>
    <p:sldId id="347" r:id="rId14"/>
    <p:sldId id="483" r:id="rId15"/>
    <p:sldId id="344" r:id="rId16"/>
    <p:sldId id="346" r:id="rId17"/>
    <p:sldId id="348" r:id="rId18"/>
    <p:sldId id="500" r:id="rId19"/>
    <p:sldId id="488" r:id="rId20"/>
    <p:sldId id="489" r:id="rId21"/>
    <p:sldId id="504" r:id="rId22"/>
    <p:sldId id="505" r:id="rId23"/>
    <p:sldId id="506" r:id="rId24"/>
    <p:sldId id="524" r:id="rId25"/>
    <p:sldId id="508" r:id="rId26"/>
    <p:sldId id="510" r:id="rId27"/>
    <p:sldId id="511" r:id="rId28"/>
    <p:sldId id="512" r:id="rId29"/>
    <p:sldId id="513" r:id="rId30"/>
    <p:sldId id="525" r:id="rId31"/>
    <p:sldId id="515" r:id="rId32"/>
    <p:sldId id="349" r:id="rId33"/>
    <p:sldId id="350" r:id="rId34"/>
    <p:sldId id="351" r:id="rId35"/>
    <p:sldId id="405" r:id="rId36"/>
    <p:sldId id="408" r:id="rId37"/>
    <p:sldId id="407" r:id="rId38"/>
    <p:sldId id="490" r:id="rId39"/>
    <p:sldId id="516" r:id="rId40"/>
    <p:sldId id="355" r:id="rId41"/>
    <p:sldId id="356" r:id="rId42"/>
    <p:sldId id="411" r:id="rId43"/>
    <p:sldId id="519" r:id="rId44"/>
    <p:sldId id="362" r:id="rId45"/>
    <p:sldId id="520" r:id="rId46"/>
    <p:sldId id="521" r:id="rId47"/>
    <p:sldId id="523" r:id="rId48"/>
    <p:sldId id="412" r:id="rId49"/>
    <p:sldId id="413" r:id="rId50"/>
    <p:sldId id="414" r:id="rId51"/>
    <p:sldId id="415" r:id="rId5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50" autoAdjust="0"/>
    <p:restoredTop sz="93896" autoAdjust="0"/>
  </p:normalViewPr>
  <p:slideViewPr>
    <p:cSldViewPr>
      <p:cViewPr varScale="1">
        <p:scale>
          <a:sx n="66" d="100"/>
          <a:sy n="66" d="100"/>
        </p:scale>
        <p:origin x="1544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42A81DE-EF50-4B76-BC9D-A2BF2F9AC7D1}"/>
    <pc:docChg chg="delSld">
      <pc:chgData name="" userId="" providerId="" clId="Web-{A42A81DE-EF50-4B76-BC9D-A2BF2F9AC7D1}" dt="2018-05-23T21:11:58.998" v="0"/>
      <pc:docMkLst>
        <pc:docMk/>
      </pc:docMkLst>
      <pc:sldChg chg="del">
        <pc:chgData name="" userId="" providerId="" clId="Web-{A42A81DE-EF50-4B76-BC9D-A2BF2F9AC7D1}" dt="2018-05-23T21:11:58.998" v="0"/>
        <pc:sldMkLst>
          <pc:docMk/>
          <pc:sldMk cId="19015236" sldId="52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87255C-DCA2-4643-80CA-C45B9F6210CF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6_5" csCatId="accent6" phldr="1"/>
      <dgm:spPr/>
      <dgm:t>
        <a:bodyPr/>
        <a:lstStyle/>
        <a:p>
          <a:endParaRPr lang="es-ES"/>
        </a:p>
      </dgm:t>
    </dgm:pt>
    <dgm:pt modelId="{E6428E76-77D9-48F6-9E04-E56C67DA465E}">
      <dgm:prSet/>
      <dgm:spPr>
        <a:solidFill>
          <a:schemeClr val="accent2">
            <a:lumMod val="75000"/>
            <a:alpha val="80000"/>
          </a:schemeClr>
        </a:solidFill>
      </dgm:spPr>
      <dgm:t>
        <a:bodyPr/>
        <a:lstStyle/>
        <a:p>
          <a:pPr rtl="0"/>
          <a:r>
            <a:rPr lang="es-AR" dirty="0"/>
            <a:t>View</a:t>
          </a:r>
          <a:endParaRPr lang="es-ES" dirty="0"/>
        </a:p>
      </dgm:t>
    </dgm:pt>
    <dgm:pt modelId="{7AF55AE4-F4FA-406D-8A61-A26690B59E8B}" type="parTrans" cxnId="{8E141656-DAF5-45E2-AC05-669928A11739}">
      <dgm:prSet/>
      <dgm:spPr/>
      <dgm:t>
        <a:bodyPr/>
        <a:lstStyle/>
        <a:p>
          <a:endParaRPr lang="es-ES"/>
        </a:p>
      </dgm:t>
    </dgm:pt>
    <dgm:pt modelId="{81AF2AC5-E356-4ED1-8CE2-8FD58B1E4E4B}" type="sibTrans" cxnId="{8E141656-DAF5-45E2-AC05-669928A11739}">
      <dgm:prSet/>
      <dgm:spPr/>
      <dgm:t>
        <a:bodyPr/>
        <a:lstStyle/>
        <a:p>
          <a:endParaRPr lang="es-ES"/>
        </a:p>
      </dgm:t>
    </dgm:pt>
    <dgm:pt modelId="{B16FACEF-CA70-4B4B-A92A-5D05E5A7336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ViewGroup</a:t>
          </a:r>
          <a:endParaRPr lang="es-ES" sz="2400" dirty="0"/>
        </a:p>
      </dgm:t>
    </dgm:pt>
    <dgm:pt modelId="{84612C4D-B22A-4ECB-8F05-DEAEAEF3E819}" type="parTrans" cxnId="{397A6E96-B018-43E9-9B17-6BE42009F61F}">
      <dgm:prSet/>
      <dgm:spPr/>
      <dgm:t>
        <a:bodyPr/>
        <a:lstStyle/>
        <a:p>
          <a:endParaRPr lang="es-ES"/>
        </a:p>
      </dgm:t>
    </dgm:pt>
    <dgm:pt modelId="{39175096-AA50-4B22-936A-9B30D495FD2C}" type="sibTrans" cxnId="{397A6E96-B018-43E9-9B17-6BE42009F61F}">
      <dgm:prSet/>
      <dgm:spPr/>
      <dgm:t>
        <a:bodyPr/>
        <a:lstStyle/>
        <a:p>
          <a:endParaRPr lang="es-ES"/>
        </a:p>
      </dgm:t>
    </dgm:pt>
    <dgm:pt modelId="{990FCEA3-856B-4F40-A577-D2EB134B8087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LinearLayout</a:t>
          </a:r>
          <a:endParaRPr lang="es-ES" sz="2400" dirty="0"/>
        </a:p>
      </dgm:t>
    </dgm:pt>
    <dgm:pt modelId="{B8EE9D0E-D4FF-424D-B7E7-B36E7EB6A06F}" type="parTrans" cxnId="{D0FCBA6C-ABFF-4AE8-B85B-F524BA86F921}">
      <dgm:prSet/>
      <dgm:spPr/>
      <dgm:t>
        <a:bodyPr/>
        <a:lstStyle/>
        <a:p>
          <a:endParaRPr lang="es-ES"/>
        </a:p>
      </dgm:t>
    </dgm:pt>
    <dgm:pt modelId="{674284DA-7F1E-47BE-B602-3CFE5D773729}" type="sibTrans" cxnId="{D0FCBA6C-ABFF-4AE8-B85B-F524BA86F921}">
      <dgm:prSet/>
      <dgm:spPr/>
      <dgm:t>
        <a:bodyPr/>
        <a:lstStyle/>
        <a:p>
          <a:endParaRPr lang="es-ES"/>
        </a:p>
      </dgm:t>
    </dgm:pt>
    <dgm:pt modelId="{52122B22-E9A2-4C6F-A2EE-3F2B9F8C833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FrameLayout</a:t>
          </a:r>
          <a:endParaRPr lang="es-ES" sz="2400" dirty="0"/>
        </a:p>
      </dgm:t>
    </dgm:pt>
    <dgm:pt modelId="{AAA266A5-D2DB-4470-89D4-90484C243F7A}" type="parTrans" cxnId="{295D07A6-912A-4D49-B21E-F9410EF18BCB}">
      <dgm:prSet/>
      <dgm:spPr/>
      <dgm:t>
        <a:bodyPr/>
        <a:lstStyle/>
        <a:p>
          <a:endParaRPr lang="es-ES"/>
        </a:p>
      </dgm:t>
    </dgm:pt>
    <dgm:pt modelId="{41C7A40F-04F3-435D-A682-724B35E2E7A5}" type="sibTrans" cxnId="{295D07A6-912A-4D49-B21E-F9410EF18BCB}">
      <dgm:prSet/>
      <dgm:spPr/>
      <dgm:t>
        <a:bodyPr/>
        <a:lstStyle/>
        <a:p>
          <a:endParaRPr lang="es-ES"/>
        </a:p>
      </dgm:t>
    </dgm:pt>
    <dgm:pt modelId="{2DB840C6-6312-4E56-8B07-4EC1D8BB35E8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GridLayout</a:t>
          </a:r>
          <a:endParaRPr lang="es-ES" sz="2400" dirty="0"/>
        </a:p>
      </dgm:t>
    </dgm:pt>
    <dgm:pt modelId="{C7B5DA9F-2DA6-44BD-893B-1BB0AA6B7CA9}" type="parTrans" cxnId="{D1B1210B-67CA-43BE-8E15-5A3E294D5475}">
      <dgm:prSet/>
      <dgm:spPr/>
      <dgm:t>
        <a:bodyPr/>
        <a:lstStyle/>
        <a:p>
          <a:endParaRPr lang="es-ES"/>
        </a:p>
      </dgm:t>
    </dgm:pt>
    <dgm:pt modelId="{A69ABC38-C4AC-47AA-8EEE-34EF9DF7AA24}" type="sibTrans" cxnId="{D1B1210B-67CA-43BE-8E15-5A3E294D5475}">
      <dgm:prSet/>
      <dgm:spPr/>
      <dgm:t>
        <a:bodyPr/>
        <a:lstStyle/>
        <a:p>
          <a:endParaRPr lang="es-ES"/>
        </a:p>
      </dgm:t>
    </dgm:pt>
    <dgm:pt modelId="{3C1FA41C-279E-4B22-8D49-AB966463AA48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TextView</a:t>
          </a:r>
          <a:endParaRPr lang="es-ES" sz="2400" dirty="0"/>
        </a:p>
      </dgm:t>
    </dgm:pt>
    <dgm:pt modelId="{EDB91BFC-20E8-49B4-9D25-F6F44F5B94F9}" type="parTrans" cxnId="{B343ED81-0126-4AFD-8C8A-A75A979C1D31}">
      <dgm:prSet/>
      <dgm:spPr/>
      <dgm:t>
        <a:bodyPr/>
        <a:lstStyle/>
        <a:p>
          <a:endParaRPr lang="es-ES"/>
        </a:p>
      </dgm:t>
    </dgm:pt>
    <dgm:pt modelId="{771D71E5-9AED-42B1-AD19-A7E5AB3E72C6}" type="sibTrans" cxnId="{B343ED81-0126-4AFD-8C8A-A75A979C1D31}">
      <dgm:prSet/>
      <dgm:spPr/>
      <dgm:t>
        <a:bodyPr/>
        <a:lstStyle/>
        <a:p>
          <a:endParaRPr lang="es-ES"/>
        </a:p>
      </dgm:t>
    </dgm:pt>
    <dgm:pt modelId="{C03BEB8A-FDD5-4684-AAC7-C340B9B53204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Button</a:t>
          </a:r>
          <a:endParaRPr lang="es-ES" sz="2400" dirty="0"/>
        </a:p>
      </dgm:t>
    </dgm:pt>
    <dgm:pt modelId="{45AEEA24-967E-4CCC-9296-0F3FAC89CC67}" type="parTrans" cxnId="{14813301-9D05-4FCC-B6A0-2D99D0E875B7}">
      <dgm:prSet/>
      <dgm:spPr/>
      <dgm:t>
        <a:bodyPr/>
        <a:lstStyle/>
        <a:p>
          <a:endParaRPr lang="es-ES"/>
        </a:p>
      </dgm:t>
    </dgm:pt>
    <dgm:pt modelId="{70132064-2B0C-4E38-B723-9B0FF9E607B6}" type="sibTrans" cxnId="{14813301-9D05-4FCC-B6A0-2D99D0E875B7}">
      <dgm:prSet/>
      <dgm:spPr/>
      <dgm:t>
        <a:bodyPr/>
        <a:lstStyle/>
        <a:p>
          <a:endParaRPr lang="es-ES"/>
        </a:p>
      </dgm:t>
    </dgm:pt>
    <dgm:pt modelId="{52E042C6-FBAD-464A-9C75-16264C6FFF77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Compound</a:t>
          </a:r>
          <a:r>
            <a:rPr lang="es-AR" sz="2400" dirty="0"/>
            <a:t> </a:t>
          </a:r>
          <a:r>
            <a:rPr lang="es-AR" sz="2400" dirty="0" err="1"/>
            <a:t>Button</a:t>
          </a:r>
          <a:endParaRPr lang="es-ES" sz="2400" dirty="0"/>
        </a:p>
      </dgm:t>
    </dgm:pt>
    <dgm:pt modelId="{9576ACB3-4DB3-4CC5-83AE-948C8AAE365B}" type="parTrans" cxnId="{04CCB326-DAEA-41A3-BC2F-AA3CDA1AF144}">
      <dgm:prSet/>
      <dgm:spPr/>
      <dgm:t>
        <a:bodyPr/>
        <a:lstStyle/>
        <a:p>
          <a:endParaRPr lang="es-ES"/>
        </a:p>
      </dgm:t>
    </dgm:pt>
    <dgm:pt modelId="{B8AC6742-D016-4A63-8B6A-4825E3B582DE}" type="sibTrans" cxnId="{04CCB326-DAEA-41A3-BC2F-AA3CDA1AF144}">
      <dgm:prSet/>
      <dgm:spPr/>
      <dgm:t>
        <a:bodyPr/>
        <a:lstStyle/>
        <a:p>
          <a:endParaRPr lang="es-ES"/>
        </a:p>
      </dgm:t>
    </dgm:pt>
    <dgm:pt modelId="{B235D065-E0DE-4C02-9028-F17389D7F377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/>
            <a:t>CheckBox</a:t>
          </a:r>
          <a:endParaRPr lang="es-ES"/>
        </a:p>
      </dgm:t>
    </dgm:pt>
    <dgm:pt modelId="{80AD0BED-47E3-4194-898B-D93288F6CFBF}" type="parTrans" cxnId="{F6841DA0-E9B0-4D70-878F-FE0EBAAD7DED}">
      <dgm:prSet/>
      <dgm:spPr/>
      <dgm:t>
        <a:bodyPr/>
        <a:lstStyle/>
        <a:p>
          <a:endParaRPr lang="es-ES"/>
        </a:p>
      </dgm:t>
    </dgm:pt>
    <dgm:pt modelId="{86E6C5A1-D217-47F7-BA75-BD26C48E2706}" type="sibTrans" cxnId="{F6841DA0-E9B0-4D70-878F-FE0EBAAD7DED}">
      <dgm:prSet/>
      <dgm:spPr/>
      <dgm:t>
        <a:bodyPr/>
        <a:lstStyle/>
        <a:p>
          <a:endParaRPr lang="es-ES"/>
        </a:p>
      </dgm:t>
    </dgm:pt>
    <dgm:pt modelId="{29D0DE31-C00A-4353-8384-95898A5C4D5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/>
            <a:t>RadioButton</a:t>
          </a:r>
          <a:endParaRPr lang="es-ES"/>
        </a:p>
      </dgm:t>
    </dgm:pt>
    <dgm:pt modelId="{8917479D-69D1-499C-B1C1-B6B7FA230A39}" type="parTrans" cxnId="{82345C41-2865-40EB-A0E6-52A3E003C75E}">
      <dgm:prSet/>
      <dgm:spPr/>
      <dgm:t>
        <a:bodyPr/>
        <a:lstStyle/>
        <a:p>
          <a:endParaRPr lang="es-ES"/>
        </a:p>
      </dgm:t>
    </dgm:pt>
    <dgm:pt modelId="{B20B4E46-7619-42CC-868B-75760439A10F}" type="sibTrans" cxnId="{82345C41-2865-40EB-A0E6-52A3E003C75E}">
      <dgm:prSet/>
      <dgm:spPr/>
      <dgm:t>
        <a:bodyPr/>
        <a:lstStyle/>
        <a:p>
          <a:endParaRPr lang="es-ES"/>
        </a:p>
      </dgm:t>
    </dgm:pt>
    <dgm:pt modelId="{11E06FB8-3C88-4D86-B033-6563238E479B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/>
            <a:t>EditText</a:t>
          </a:r>
          <a:endParaRPr lang="es-ES" sz="2400"/>
        </a:p>
      </dgm:t>
    </dgm:pt>
    <dgm:pt modelId="{14E33916-0CB4-432C-AB41-1216CE0A62B9}" type="parTrans" cxnId="{0FB123C0-15BA-4DC4-875D-41EF7BD0CA72}">
      <dgm:prSet/>
      <dgm:spPr/>
      <dgm:t>
        <a:bodyPr/>
        <a:lstStyle/>
        <a:p>
          <a:endParaRPr lang="es-ES"/>
        </a:p>
      </dgm:t>
    </dgm:pt>
    <dgm:pt modelId="{BE5D5D59-F326-4319-94D7-A79E74D84CAF}" type="sibTrans" cxnId="{0FB123C0-15BA-4DC4-875D-41EF7BD0CA72}">
      <dgm:prSet/>
      <dgm:spPr/>
      <dgm:t>
        <a:bodyPr/>
        <a:lstStyle/>
        <a:p>
          <a:endParaRPr lang="es-ES"/>
        </a:p>
      </dgm:t>
    </dgm:pt>
    <dgm:pt modelId="{B7B64862-C668-4ADE-8269-A0C7169C7D85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/>
            <a:t>ImageView</a:t>
          </a:r>
          <a:endParaRPr lang="es-ES" sz="2400"/>
        </a:p>
      </dgm:t>
    </dgm:pt>
    <dgm:pt modelId="{00A57F06-F2A3-4D32-A6BF-E3C59C124915}" type="parTrans" cxnId="{9C889DDB-E226-4284-B605-C72A340048FE}">
      <dgm:prSet/>
      <dgm:spPr/>
      <dgm:t>
        <a:bodyPr/>
        <a:lstStyle/>
        <a:p>
          <a:endParaRPr lang="es-ES"/>
        </a:p>
      </dgm:t>
    </dgm:pt>
    <dgm:pt modelId="{6D25E1F9-F276-40F3-B452-FF28908448A7}" type="sibTrans" cxnId="{9C889DDB-E226-4284-B605-C72A340048FE}">
      <dgm:prSet/>
      <dgm:spPr/>
      <dgm:t>
        <a:bodyPr/>
        <a:lstStyle/>
        <a:p>
          <a:endParaRPr lang="es-ES"/>
        </a:p>
      </dgm:t>
    </dgm:pt>
    <dgm:pt modelId="{0586B304-70DD-47CB-A332-329D5582A7F8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ES" sz="2400" dirty="0" err="1"/>
            <a:t>ScrollView</a:t>
          </a:r>
          <a:endParaRPr lang="es-ES" sz="2400" dirty="0"/>
        </a:p>
      </dgm:t>
    </dgm:pt>
    <dgm:pt modelId="{6646F3F3-FD93-4F0B-BB59-803A0E4415A0}" type="parTrans" cxnId="{FC4F5A2B-9B7F-4ACB-9B0B-6FDF23A02536}">
      <dgm:prSet/>
      <dgm:spPr/>
      <dgm:t>
        <a:bodyPr/>
        <a:lstStyle/>
        <a:p>
          <a:endParaRPr lang="es-ES"/>
        </a:p>
      </dgm:t>
    </dgm:pt>
    <dgm:pt modelId="{4407A96F-DA4F-4876-AB2A-A0D4BB9B1EEC}" type="sibTrans" cxnId="{FC4F5A2B-9B7F-4ACB-9B0B-6FDF23A02536}">
      <dgm:prSet/>
      <dgm:spPr/>
      <dgm:t>
        <a:bodyPr/>
        <a:lstStyle/>
        <a:p>
          <a:endParaRPr lang="es-ES"/>
        </a:p>
      </dgm:t>
    </dgm:pt>
    <dgm:pt modelId="{79172058-7DF7-4F2E-868A-849557A34C08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ES" sz="2400" dirty="0" err="1"/>
            <a:t>HorizontalScrollView</a:t>
          </a:r>
          <a:endParaRPr lang="es-ES" sz="2400" dirty="0"/>
        </a:p>
      </dgm:t>
    </dgm:pt>
    <dgm:pt modelId="{E08BF6C7-6770-4E30-8CFE-740B07F30518}" type="parTrans" cxnId="{572F5928-B5A4-432E-B33E-B274A376DACF}">
      <dgm:prSet/>
      <dgm:spPr/>
      <dgm:t>
        <a:bodyPr/>
        <a:lstStyle/>
        <a:p>
          <a:endParaRPr lang="es-ES"/>
        </a:p>
      </dgm:t>
    </dgm:pt>
    <dgm:pt modelId="{9E8CA742-CF15-4213-9421-3C44E11F0298}" type="sibTrans" cxnId="{572F5928-B5A4-432E-B33E-B274A376DACF}">
      <dgm:prSet/>
      <dgm:spPr/>
      <dgm:t>
        <a:bodyPr/>
        <a:lstStyle/>
        <a:p>
          <a:endParaRPr lang="es-ES"/>
        </a:p>
      </dgm:t>
    </dgm:pt>
    <dgm:pt modelId="{6626A6F3-F802-4177-9E31-2DCED3F618A4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RelativeLayout</a:t>
          </a:r>
          <a:endParaRPr lang="es-ES" sz="2400" dirty="0"/>
        </a:p>
      </dgm:t>
    </dgm:pt>
    <dgm:pt modelId="{B670A053-9917-4F4B-A4B7-27750FBD1BD8}" type="parTrans" cxnId="{0FBFBF00-34B9-4E78-9DFB-A44DA1C9DCE7}">
      <dgm:prSet/>
      <dgm:spPr/>
      <dgm:t>
        <a:bodyPr/>
        <a:lstStyle/>
        <a:p>
          <a:endParaRPr lang="es-ES"/>
        </a:p>
      </dgm:t>
    </dgm:pt>
    <dgm:pt modelId="{062C3E7B-A98A-49FE-AAE3-C7B0BC8D0F77}" type="sibTrans" cxnId="{0FBFBF00-34B9-4E78-9DFB-A44DA1C9DCE7}">
      <dgm:prSet/>
      <dgm:spPr/>
      <dgm:t>
        <a:bodyPr/>
        <a:lstStyle/>
        <a:p>
          <a:endParaRPr lang="es-ES"/>
        </a:p>
      </dgm:t>
    </dgm:pt>
    <dgm:pt modelId="{3580100C-B3C6-4E92-87D3-739A1FFA9235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/>
            <a:t>TableLayout</a:t>
          </a:r>
          <a:endParaRPr lang="es-ES" sz="2400" dirty="0"/>
        </a:p>
      </dgm:t>
    </dgm:pt>
    <dgm:pt modelId="{4C3F42E1-3ABE-4E30-8BDD-F51298885A1A}" type="parTrans" cxnId="{6D6954FC-616F-40E9-A78D-FD88E1B47154}">
      <dgm:prSet/>
      <dgm:spPr/>
      <dgm:t>
        <a:bodyPr/>
        <a:lstStyle/>
        <a:p>
          <a:endParaRPr lang="es-ES"/>
        </a:p>
      </dgm:t>
    </dgm:pt>
    <dgm:pt modelId="{D8F3FA04-B371-4ADD-8188-64A627FF70C3}" type="sibTrans" cxnId="{6D6954FC-616F-40E9-A78D-FD88E1B47154}">
      <dgm:prSet/>
      <dgm:spPr/>
      <dgm:t>
        <a:bodyPr/>
        <a:lstStyle/>
        <a:p>
          <a:endParaRPr lang="es-ES"/>
        </a:p>
      </dgm:t>
    </dgm:pt>
    <dgm:pt modelId="{EE9244A3-84DD-4ABD-91FC-8E7C659635EC}" type="pres">
      <dgm:prSet presAssocID="{B887255C-DCA2-4643-80CA-C45B9F6210C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08EF6857-4590-4688-824B-E6CE765FBE91}" type="pres">
      <dgm:prSet presAssocID="{E6428E76-77D9-48F6-9E04-E56C67DA465E}" presName="root1" presStyleCnt="0"/>
      <dgm:spPr/>
    </dgm:pt>
    <dgm:pt modelId="{5329056C-B095-4544-9563-EEA183CC7E2E}" type="pres">
      <dgm:prSet presAssocID="{E6428E76-77D9-48F6-9E04-E56C67DA465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D2BB7907-6F41-4D60-A3CC-74E43DFFE9F1}" type="pres">
      <dgm:prSet presAssocID="{E6428E76-77D9-48F6-9E04-E56C67DA465E}" presName="level2hierChild" presStyleCnt="0"/>
      <dgm:spPr/>
    </dgm:pt>
    <dgm:pt modelId="{AD098067-4CC4-48BC-AF59-25C66DFB74CF}" type="pres">
      <dgm:prSet presAssocID="{84612C4D-B22A-4ECB-8F05-DEAEAEF3E819}" presName="conn2-1" presStyleLbl="parChTrans1D2" presStyleIdx="0" presStyleCnt="3"/>
      <dgm:spPr/>
      <dgm:t>
        <a:bodyPr/>
        <a:lstStyle/>
        <a:p>
          <a:endParaRPr lang="es-AR"/>
        </a:p>
      </dgm:t>
    </dgm:pt>
    <dgm:pt modelId="{A0B4AF3D-CF36-4AD7-90DA-91E507560B23}" type="pres">
      <dgm:prSet presAssocID="{84612C4D-B22A-4ECB-8F05-DEAEAEF3E819}" presName="connTx" presStyleLbl="parChTrans1D2" presStyleIdx="0" presStyleCnt="3"/>
      <dgm:spPr/>
      <dgm:t>
        <a:bodyPr/>
        <a:lstStyle/>
        <a:p>
          <a:endParaRPr lang="es-AR"/>
        </a:p>
      </dgm:t>
    </dgm:pt>
    <dgm:pt modelId="{9A9C7940-66E5-4023-9516-A72654B0CFDD}" type="pres">
      <dgm:prSet presAssocID="{B16FACEF-CA70-4B4B-A92A-5D05E5A73363}" presName="root2" presStyleCnt="0"/>
      <dgm:spPr/>
    </dgm:pt>
    <dgm:pt modelId="{AB33FB59-E0BD-4112-A911-456FA7A9BF8D}" type="pres">
      <dgm:prSet presAssocID="{B16FACEF-CA70-4B4B-A92A-5D05E5A73363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927516AA-7C19-4410-850D-95253D651FE6}" type="pres">
      <dgm:prSet presAssocID="{B16FACEF-CA70-4B4B-A92A-5D05E5A73363}" presName="level3hierChild" presStyleCnt="0"/>
      <dgm:spPr/>
    </dgm:pt>
    <dgm:pt modelId="{73AC0C5E-9DF4-42B3-B8E9-480A48E81FEC}" type="pres">
      <dgm:prSet presAssocID="{B8EE9D0E-D4FF-424D-B7E7-B36E7EB6A06F}" presName="conn2-1" presStyleLbl="parChTrans1D3" presStyleIdx="0" presStyleCnt="6"/>
      <dgm:spPr/>
      <dgm:t>
        <a:bodyPr/>
        <a:lstStyle/>
        <a:p>
          <a:endParaRPr lang="es-AR"/>
        </a:p>
      </dgm:t>
    </dgm:pt>
    <dgm:pt modelId="{C9CF3F23-EE36-4F26-9071-C5BFCEC967BB}" type="pres">
      <dgm:prSet presAssocID="{B8EE9D0E-D4FF-424D-B7E7-B36E7EB6A06F}" presName="connTx" presStyleLbl="parChTrans1D3" presStyleIdx="0" presStyleCnt="6"/>
      <dgm:spPr/>
      <dgm:t>
        <a:bodyPr/>
        <a:lstStyle/>
        <a:p>
          <a:endParaRPr lang="es-AR"/>
        </a:p>
      </dgm:t>
    </dgm:pt>
    <dgm:pt modelId="{3E3F8EC1-D297-4FC5-AF14-7946388B893C}" type="pres">
      <dgm:prSet presAssocID="{990FCEA3-856B-4F40-A577-D2EB134B8087}" presName="root2" presStyleCnt="0"/>
      <dgm:spPr/>
    </dgm:pt>
    <dgm:pt modelId="{8D0A5C3E-2FA5-4428-BF70-C982A98C27A9}" type="pres">
      <dgm:prSet presAssocID="{990FCEA3-856B-4F40-A577-D2EB134B8087}" presName="LevelTwoTextNode" presStyleLbl="node3" presStyleIdx="0" presStyleCnt="6" custScaleX="1253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B9B9E98-387C-4C25-9AD9-E4794042F61E}" type="pres">
      <dgm:prSet presAssocID="{990FCEA3-856B-4F40-A577-D2EB134B8087}" presName="level3hierChild" presStyleCnt="0"/>
      <dgm:spPr/>
    </dgm:pt>
    <dgm:pt modelId="{739C7C48-5CCD-4B6C-BEAD-E5B30AAAB77B}" type="pres">
      <dgm:prSet presAssocID="{4C3F42E1-3ABE-4E30-8BDD-F51298885A1A}" presName="conn2-1" presStyleLbl="parChTrans1D4" presStyleIdx="0" presStyleCnt="6"/>
      <dgm:spPr/>
      <dgm:t>
        <a:bodyPr/>
        <a:lstStyle/>
        <a:p>
          <a:endParaRPr lang="es-AR"/>
        </a:p>
      </dgm:t>
    </dgm:pt>
    <dgm:pt modelId="{E5931F12-CE69-4221-B395-4CE8B8D8B9D9}" type="pres">
      <dgm:prSet presAssocID="{4C3F42E1-3ABE-4E30-8BDD-F51298885A1A}" presName="connTx" presStyleLbl="parChTrans1D4" presStyleIdx="0" presStyleCnt="6"/>
      <dgm:spPr/>
      <dgm:t>
        <a:bodyPr/>
        <a:lstStyle/>
        <a:p>
          <a:endParaRPr lang="es-AR"/>
        </a:p>
      </dgm:t>
    </dgm:pt>
    <dgm:pt modelId="{384AE6FB-0A5F-4198-8D01-AEC9197422C3}" type="pres">
      <dgm:prSet presAssocID="{3580100C-B3C6-4E92-87D3-739A1FFA9235}" presName="root2" presStyleCnt="0"/>
      <dgm:spPr/>
    </dgm:pt>
    <dgm:pt modelId="{B71245F9-E656-4688-8986-282ABCA7417C}" type="pres">
      <dgm:prSet presAssocID="{3580100C-B3C6-4E92-87D3-739A1FFA9235}" presName="LevelTwoTextNode" presStyleLbl="node4" presStyleIdx="0" presStyleCnt="6" custScaleX="1253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ABBF994-4E70-4607-B6D5-04EC0549A200}" type="pres">
      <dgm:prSet presAssocID="{3580100C-B3C6-4E92-87D3-739A1FFA9235}" presName="level3hierChild" presStyleCnt="0"/>
      <dgm:spPr/>
    </dgm:pt>
    <dgm:pt modelId="{B4AB1935-7A2D-4A2F-9452-8E4AEE3F5719}" type="pres">
      <dgm:prSet presAssocID="{AAA266A5-D2DB-4470-89D4-90484C243F7A}" presName="conn2-1" presStyleLbl="parChTrans1D3" presStyleIdx="1" presStyleCnt="6"/>
      <dgm:spPr/>
      <dgm:t>
        <a:bodyPr/>
        <a:lstStyle/>
        <a:p>
          <a:endParaRPr lang="es-AR"/>
        </a:p>
      </dgm:t>
    </dgm:pt>
    <dgm:pt modelId="{C56CE6D0-B5E1-4ADF-9C45-BA695265AD8A}" type="pres">
      <dgm:prSet presAssocID="{AAA266A5-D2DB-4470-89D4-90484C243F7A}" presName="connTx" presStyleLbl="parChTrans1D3" presStyleIdx="1" presStyleCnt="6"/>
      <dgm:spPr/>
      <dgm:t>
        <a:bodyPr/>
        <a:lstStyle/>
        <a:p>
          <a:endParaRPr lang="es-AR"/>
        </a:p>
      </dgm:t>
    </dgm:pt>
    <dgm:pt modelId="{8D47125A-5517-4BE3-A781-E781615A7671}" type="pres">
      <dgm:prSet presAssocID="{52122B22-E9A2-4C6F-A2EE-3F2B9F8C8332}" presName="root2" presStyleCnt="0"/>
      <dgm:spPr/>
    </dgm:pt>
    <dgm:pt modelId="{ED6478C7-DDA7-45DC-8FB0-EEE1545AE837}" type="pres">
      <dgm:prSet presAssocID="{52122B22-E9A2-4C6F-A2EE-3F2B9F8C8332}" presName="LevelTwoTextNode" presStyleLbl="node3" presStyleIdx="1" presStyleCnt="6" custScaleX="1253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E5329842-C7D5-4FE6-83C3-E61A3AD18D0F}" type="pres">
      <dgm:prSet presAssocID="{52122B22-E9A2-4C6F-A2EE-3F2B9F8C8332}" presName="level3hierChild" presStyleCnt="0"/>
      <dgm:spPr/>
    </dgm:pt>
    <dgm:pt modelId="{61EEC8D4-72CF-4196-B135-8355F81DF728}" type="pres">
      <dgm:prSet presAssocID="{6646F3F3-FD93-4F0B-BB59-803A0E4415A0}" presName="conn2-1" presStyleLbl="parChTrans1D4" presStyleIdx="1" presStyleCnt="6"/>
      <dgm:spPr/>
      <dgm:t>
        <a:bodyPr/>
        <a:lstStyle/>
        <a:p>
          <a:endParaRPr lang="es-AR"/>
        </a:p>
      </dgm:t>
    </dgm:pt>
    <dgm:pt modelId="{605F468C-3C85-4030-8596-15D366D21D51}" type="pres">
      <dgm:prSet presAssocID="{6646F3F3-FD93-4F0B-BB59-803A0E4415A0}" presName="connTx" presStyleLbl="parChTrans1D4" presStyleIdx="1" presStyleCnt="6"/>
      <dgm:spPr/>
      <dgm:t>
        <a:bodyPr/>
        <a:lstStyle/>
        <a:p>
          <a:endParaRPr lang="es-AR"/>
        </a:p>
      </dgm:t>
    </dgm:pt>
    <dgm:pt modelId="{F28672BB-F64D-40E1-B746-21431B108367}" type="pres">
      <dgm:prSet presAssocID="{0586B304-70DD-47CB-A332-329D5582A7F8}" presName="root2" presStyleCnt="0"/>
      <dgm:spPr/>
    </dgm:pt>
    <dgm:pt modelId="{A38F051F-C67F-4552-9856-4541256D1758}" type="pres">
      <dgm:prSet presAssocID="{0586B304-70DD-47CB-A332-329D5582A7F8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1CB640A-1C6A-4382-9DC9-D05F83117A25}" type="pres">
      <dgm:prSet presAssocID="{0586B304-70DD-47CB-A332-329D5582A7F8}" presName="level3hierChild" presStyleCnt="0"/>
      <dgm:spPr/>
    </dgm:pt>
    <dgm:pt modelId="{BAA54A0A-190D-46E0-A311-4105137001C3}" type="pres">
      <dgm:prSet presAssocID="{E08BF6C7-6770-4E30-8CFE-740B07F30518}" presName="conn2-1" presStyleLbl="parChTrans1D4" presStyleIdx="2" presStyleCnt="6"/>
      <dgm:spPr/>
      <dgm:t>
        <a:bodyPr/>
        <a:lstStyle/>
        <a:p>
          <a:endParaRPr lang="es-AR"/>
        </a:p>
      </dgm:t>
    </dgm:pt>
    <dgm:pt modelId="{95C731CB-8FD4-4754-9C74-5F23BF20F6F5}" type="pres">
      <dgm:prSet presAssocID="{E08BF6C7-6770-4E30-8CFE-740B07F30518}" presName="connTx" presStyleLbl="parChTrans1D4" presStyleIdx="2" presStyleCnt="6"/>
      <dgm:spPr/>
      <dgm:t>
        <a:bodyPr/>
        <a:lstStyle/>
        <a:p>
          <a:endParaRPr lang="es-AR"/>
        </a:p>
      </dgm:t>
    </dgm:pt>
    <dgm:pt modelId="{54355867-3FEE-4D03-88A3-7D207996C11D}" type="pres">
      <dgm:prSet presAssocID="{79172058-7DF7-4F2E-868A-849557A34C08}" presName="root2" presStyleCnt="0"/>
      <dgm:spPr/>
    </dgm:pt>
    <dgm:pt modelId="{0557B1BC-0CAA-4453-9103-4CFF8E31EF9B}" type="pres">
      <dgm:prSet presAssocID="{79172058-7DF7-4F2E-868A-849557A34C08}" presName="LevelTwoTextNode" presStyleLbl="node4" presStyleIdx="2" presStyleCnt="6" custScaleX="169570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5FDA6AF-A609-47C4-9232-3CEA416A5026}" type="pres">
      <dgm:prSet presAssocID="{79172058-7DF7-4F2E-868A-849557A34C08}" presName="level3hierChild" presStyleCnt="0"/>
      <dgm:spPr/>
    </dgm:pt>
    <dgm:pt modelId="{F336004C-5BDF-4DA0-9FAA-A8F634FCA0D0}" type="pres">
      <dgm:prSet presAssocID="{B670A053-9917-4F4B-A4B7-27750FBD1BD8}" presName="conn2-1" presStyleLbl="parChTrans1D3" presStyleIdx="2" presStyleCnt="6"/>
      <dgm:spPr/>
      <dgm:t>
        <a:bodyPr/>
        <a:lstStyle/>
        <a:p>
          <a:endParaRPr lang="es-AR"/>
        </a:p>
      </dgm:t>
    </dgm:pt>
    <dgm:pt modelId="{0CEF7DBB-2214-4325-9514-24D42E3424AB}" type="pres">
      <dgm:prSet presAssocID="{B670A053-9917-4F4B-A4B7-27750FBD1BD8}" presName="connTx" presStyleLbl="parChTrans1D3" presStyleIdx="2" presStyleCnt="6"/>
      <dgm:spPr/>
      <dgm:t>
        <a:bodyPr/>
        <a:lstStyle/>
        <a:p>
          <a:endParaRPr lang="es-AR"/>
        </a:p>
      </dgm:t>
    </dgm:pt>
    <dgm:pt modelId="{C3D78AE6-F28A-4DD6-9149-49497B593150}" type="pres">
      <dgm:prSet presAssocID="{6626A6F3-F802-4177-9E31-2DCED3F618A4}" presName="root2" presStyleCnt="0"/>
      <dgm:spPr/>
    </dgm:pt>
    <dgm:pt modelId="{069F7758-26D3-4DD7-B138-314EDD06EDED}" type="pres">
      <dgm:prSet presAssocID="{6626A6F3-F802-4177-9E31-2DCED3F618A4}" presName="LevelTwoTextNode" presStyleLbl="node3" presStyleIdx="2" presStyleCnt="6" custScaleX="1253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6E829F29-F7AF-4613-A10F-2A53C8E7A919}" type="pres">
      <dgm:prSet presAssocID="{6626A6F3-F802-4177-9E31-2DCED3F618A4}" presName="level3hierChild" presStyleCnt="0"/>
      <dgm:spPr/>
    </dgm:pt>
    <dgm:pt modelId="{C378FB17-080A-4690-8708-94C00294C46B}" type="pres">
      <dgm:prSet presAssocID="{C7B5DA9F-2DA6-44BD-893B-1BB0AA6B7CA9}" presName="conn2-1" presStyleLbl="parChTrans1D3" presStyleIdx="3" presStyleCnt="6"/>
      <dgm:spPr/>
      <dgm:t>
        <a:bodyPr/>
        <a:lstStyle/>
        <a:p>
          <a:endParaRPr lang="es-AR"/>
        </a:p>
      </dgm:t>
    </dgm:pt>
    <dgm:pt modelId="{5A9B8C37-5558-4A56-91F4-B9C36BEE188B}" type="pres">
      <dgm:prSet presAssocID="{C7B5DA9F-2DA6-44BD-893B-1BB0AA6B7CA9}" presName="connTx" presStyleLbl="parChTrans1D3" presStyleIdx="3" presStyleCnt="6"/>
      <dgm:spPr/>
      <dgm:t>
        <a:bodyPr/>
        <a:lstStyle/>
        <a:p>
          <a:endParaRPr lang="es-AR"/>
        </a:p>
      </dgm:t>
    </dgm:pt>
    <dgm:pt modelId="{0E28B546-B718-457D-A4A6-CB4457A87512}" type="pres">
      <dgm:prSet presAssocID="{2DB840C6-6312-4E56-8B07-4EC1D8BB35E8}" presName="root2" presStyleCnt="0"/>
      <dgm:spPr/>
    </dgm:pt>
    <dgm:pt modelId="{9B5E1743-AE4C-471B-A7C4-3D16120235B4}" type="pres">
      <dgm:prSet presAssocID="{2DB840C6-6312-4E56-8B07-4EC1D8BB35E8}" presName="LevelTwoTextNode" presStyleLbl="node3" presStyleIdx="3" presStyleCnt="6" custScaleX="1253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4356944-A3C3-4083-9E2C-0366D5753797}" type="pres">
      <dgm:prSet presAssocID="{2DB840C6-6312-4E56-8B07-4EC1D8BB35E8}" presName="level3hierChild" presStyleCnt="0"/>
      <dgm:spPr/>
    </dgm:pt>
    <dgm:pt modelId="{219C2244-17F3-406D-B23D-457C1E176416}" type="pres">
      <dgm:prSet presAssocID="{EDB91BFC-20E8-49B4-9D25-F6F44F5B94F9}" presName="conn2-1" presStyleLbl="parChTrans1D2" presStyleIdx="1" presStyleCnt="3"/>
      <dgm:spPr/>
      <dgm:t>
        <a:bodyPr/>
        <a:lstStyle/>
        <a:p>
          <a:endParaRPr lang="es-AR"/>
        </a:p>
      </dgm:t>
    </dgm:pt>
    <dgm:pt modelId="{C909FA8B-C7CA-4228-97A1-D5D189C5C7CD}" type="pres">
      <dgm:prSet presAssocID="{EDB91BFC-20E8-49B4-9D25-F6F44F5B94F9}" presName="connTx" presStyleLbl="parChTrans1D2" presStyleIdx="1" presStyleCnt="3"/>
      <dgm:spPr/>
      <dgm:t>
        <a:bodyPr/>
        <a:lstStyle/>
        <a:p>
          <a:endParaRPr lang="es-AR"/>
        </a:p>
      </dgm:t>
    </dgm:pt>
    <dgm:pt modelId="{4D0FF821-6FA4-4817-963F-E769FDB4BE8E}" type="pres">
      <dgm:prSet presAssocID="{3C1FA41C-279E-4B22-8D49-AB966463AA48}" presName="root2" presStyleCnt="0"/>
      <dgm:spPr/>
    </dgm:pt>
    <dgm:pt modelId="{6566A17C-4011-4FCC-8061-9F1746328107}" type="pres">
      <dgm:prSet presAssocID="{3C1FA41C-279E-4B22-8D49-AB966463AA4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C99CEF7E-F09E-4C83-957F-8F264AA24616}" type="pres">
      <dgm:prSet presAssocID="{3C1FA41C-279E-4B22-8D49-AB966463AA48}" presName="level3hierChild" presStyleCnt="0"/>
      <dgm:spPr/>
    </dgm:pt>
    <dgm:pt modelId="{1CB62458-2C02-41EB-8FBB-6D85FCC35C4C}" type="pres">
      <dgm:prSet presAssocID="{45AEEA24-967E-4CCC-9296-0F3FAC89CC67}" presName="conn2-1" presStyleLbl="parChTrans1D3" presStyleIdx="4" presStyleCnt="6"/>
      <dgm:spPr/>
      <dgm:t>
        <a:bodyPr/>
        <a:lstStyle/>
        <a:p>
          <a:endParaRPr lang="es-AR"/>
        </a:p>
      </dgm:t>
    </dgm:pt>
    <dgm:pt modelId="{D1B2D9DD-D17C-4C0F-8A67-DCAC3E4D82B3}" type="pres">
      <dgm:prSet presAssocID="{45AEEA24-967E-4CCC-9296-0F3FAC89CC67}" presName="connTx" presStyleLbl="parChTrans1D3" presStyleIdx="4" presStyleCnt="6"/>
      <dgm:spPr/>
      <dgm:t>
        <a:bodyPr/>
        <a:lstStyle/>
        <a:p>
          <a:endParaRPr lang="es-AR"/>
        </a:p>
      </dgm:t>
    </dgm:pt>
    <dgm:pt modelId="{55DF50B8-93F4-4858-960F-EF43BE581902}" type="pres">
      <dgm:prSet presAssocID="{C03BEB8A-FDD5-4684-AAC7-C340B9B53204}" presName="root2" presStyleCnt="0"/>
      <dgm:spPr/>
    </dgm:pt>
    <dgm:pt modelId="{4C53B50C-DB0C-41FE-A910-89F2CB534C9F}" type="pres">
      <dgm:prSet presAssocID="{C03BEB8A-FDD5-4684-AAC7-C340B9B53204}" presName="LevelTwoTextNode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CDF9BF49-A257-45D1-927C-8153C9FF7596}" type="pres">
      <dgm:prSet presAssocID="{C03BEB8A-FDD5-4684-AAC7-C340B9B53204}" presName="level3hierChild" presStyleCnt="0"/>
      <dgm:spPr/>
    </dgm:pt>
    <dgm:pt modelId="{519F074E-3102-4625-A924-AEF7E2C61CD4}" type="pres">
      <dgm:prSet presAssocID="{9576ACB3-4DB3-4CC5-83AE-948C8AAE365B}" presName="conn2-1" presStyleLbl="parChTrans1D4" presStyleIdx="3" presStyleCnt="6"/>
      <dgm:spPr/>
      <dgm:t>
        <a:bodyPr/>
        <a:lstStyle/>
        <a:p>
          <a:endParaRPr lang="es-AR"/>
        </a:p>
      </dgm:t>
    </dgm:pt>
    <dgm:pt modelId="{E7D19926-3472-4B02-83CE-DC4F9F3D6869}" type="pres">
      <dgm:prSet presAssocID="{9576ACB3-4DB3-4CC5-83AE-948C8AAE365B}" presName="connTx" presStyleLbl="parChTrans1D4" presStyleIdx="3" presStyleCnt="6"/>
      <dgm:spPr/>
      <dgm:t>
        <a:bodyPr/>
        <a:lstStyle/>
        <a:p>
          <a:endParaRPr lang="es-AR"/>
        </a:p>
      </dgm:t>
    </dgm:pt>
    <dgm:pt modelId="{D01F34EF-37B9-47B5-BB76-B4231D137795}" type="pres">
      <dgm:prSet presAssocID="{52E042C6-FBAD-464A-9C75-16264C6FFF77}" presName="root2" presStyleCnt="0"/>
      <dgm:spPr/>
    </dgm:pt>
    <dgm:pt modelId="{C279821F-235D-493A-A891-2553945C9403}" type="pres">
      <dgm:prSet presAssocID="{52E042C6-FBAD-464A-9C75-16264C6FFF77}" presName="LevelTwoTextNode" presStyleLbl="node4" presStyleIdx="3" presStyleCnt="6" custScaleY="1555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9C54BC6A-CBE5-4F9C-901B-FBB6F02205FE}" type="pres">
      <dgm:prSet presAssocID="{52E042C6-FBAD-464A-9C75-16264C6FFF77}" presName="level3hierChild" presStyleCnt="0"/>
      <dgm:spPr/>
    </dgm:pt>
    <dgm:pt modelId="{C4AAE1DA-D35F-4BF9-95A4-CABC02AF47D9}" type="pres">
      <dgm:prSet presAssocID="{80AD0BED-47E3-4194-898B-D93288F6CFBF}" presName="conn2-1" presStyleLbl="parChTrans1D4" presStyleIdx="4" presStyleCnt="6"/>
      <dgm:spPr/>
      <dgm:t>
        <a:bodyPr/>
        <a:lstStyle/>
        <a:p>
          <a:endParaRPr lang="es-AR"/>
        </a:p>
      </dgm:t>
    </dgm:pt>
    <dgm:pt modelId="{C09324C3-E28A-4EA3-8C91-0199EB898C4D}" type="pres">
      <dgm:prSet presAssocID="{80AD0BED-47E3-4194-898B-D93288F6CFBF}" presName="connTx" presStyleLbl="parChTrans1D4" presStyleIdx="4" presStyleCnt="6"/>
      <dgm:spPr/>
      <dgm:t>
        <a:bodyPr/>
        <a:lstStyle/>
        <a:p>
          <a:endParaRPr lang="es-AR"/>
        </a:p>
      </dgm:t>
    </dgm:pt>
    <dgm:pt modelId="{1A4CA3D2-4986-4627-AA88-79550037607B}" type="pres">
      <dgm:prSet presAssocID="{B235D065-E0DE-4C02-9028-F17389D7F377}" presName="root2" presStyleCnt="0"/>
      <dgm:spPr/>
    </dgm:pt>
    <dgm:pt modelId="{D1C3413A-3A2A-418B-AE4D-D50A071D6B32}" type="pres">
      <dgm:prSet presAssocID="{B235D065-E0DE-4C02-9028-F17389D7F377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9FF169A-381F-4472-AF7F-508F9F4D7CE2}" type="pres">
      <dgm:prSet presAssocID="{B235D065-E0DE-4C02-9028-F17389D7F377}" presName="level3hierChild" presStyleCnt="0"/>
      <dgm:spPr/>
    </dgm:pt>
    <dgm:pt modelId="{60BBC5C8-0C84-4A90-905E-62A9F3886005}" type="pres">
      <dgm:prSet presAssocID="{8917479D-69D1-499C-B1C1-B6B7FA230A39}" presName="conn2-1" presStyleLbl="parChTrans1D4" presStyleIdx="5" presStyleCnt="6"/>
      <dgm:spPr/>
      <dgm:t>
        <a:bodyPr/>
        <a:lstStyle/>
        <a:p>
          <a:endParaRPr lang="es-AR"/>
        </a:p>
      </dgm:t>
    </dgm:pt>
    <dgm:pt modelId="{219B5B8C-1FAA-4897-88E7-5E09397FADF9}" type="pres">
      <dgm:prSet presAssocID="{8917479D-69D1-499C-B1C1-B6B7FA230A39}" presName="connTx" presStyleLbl="parChTrans1D4" presStyleIdx="5" presStyleCnt="6"/>
      <dgm:spPr/>
      <dgm:t>
        <a:bodyPr/>
        <a:lstStyle/>
        <a:p>
          <a:endParaRPr lang="es-AR"/>
        </a:p>
      </dgm:t>
    </dgm:pt>
    <dgm:pt modelId="{AD46B266-167E-4705-AD23-0A02CA8B7851}" type="pres">
      <dgm:prSet presAssocID="{29D0DE31-C00A-4353-8384-95898A5C4D50}" presName="root2" presStyleCnt="0"/>
      <dgm:spPr/>
    </dgm:pt>
    <dgm:pt modelId="{D79720AA-158B-4A47-9015-665F512E8754}" type="pres">
      <dgm:prSet presAssocID="{29D0DE31-C00A-4353-8384-95898A5C4D5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9DDF268B-8134-44BC-BD17-12193EC8F4C0}" type="pres">
      <dgm:prSet presAssocID="{29D0DE31-C00A-4353-8384-95898A5C4D50}" presName="level3hierChild" presStyleCnt="0"/>
      <dgm:spPr/>
    </dgm:pt>
    <dgm:pt modelId="{4E1CDF6E-AF39-4EA5-B463-A7A18BFDD60D}" type="pres">
      <dgm:prSet presAssocID="{14E33916-0CB4-432C-AB41-1216CE0A62B9}" presName="conn2-1" presStyleLbl="parChTrans1D3" presStyleIdx="5" presStyleCnt="6"/>
      <dgm:spPr/>
      <dgm:t>
        <a:bodyPr/>
        <a:lstStyle/>
        <a:p>
          <a:endParaRPr lang="es-AR"/>
        </a:p>
      </dgm:t>
    </dgm:pt>
    <dgm:pt modelId="{A502BCC0-D854-4114-A123-F071E288C59D}" type="pres">
      <dgm:prSet presAssocID="{14E33916-0CB4-432C-AB41-1216CE0A62B9}" presName="connTx" presStyleLbl="parChTrans1D3" presStyleIdx="5" presStyleCnt="6"/>
      <dgm:spPr/>
      <dgm:t>
        <a:bodyPr/>
        <a:lstStyle/>
        <a:p>
          <a:endParaRPr lang="es-AR"/>
        </a:p>
      </dgm:t>
    </dgm:pt>
    <dgm:pt modelId="{699A264F-7F11-4C1B-A36E-28C9A35452F7}" type="pres">
      <dgm:prSet presAssocID="{11E06FB8-3C88-4D86-B033-6563238E479B}" presName="root2" presStyleCnt="0"/>
      <dgm:spPr/>
    </dgm:pt>
    <dgm:pt modelId="{B62E5F8F-F7D2-49F1-99B7-D215EF983BAA}" type="pres">
      <dgm:prSet presAssocID="{11E06FB8-3C88-4D86-B033-6563238E479B}" presName="LevelTwoTextNode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D8206457-CDAD-4569-8964-07225242ECA4}" type="pres">
      <dgm:prSet presAssocID="{11E06FB8-3C88-4D86-B033-6563238E479B}" presName="level3hierChild" presStyleCnt="0"/>
      <dgm:spPr/>
    </dgm:pt>
    <dgm:pt modelId="{435326E9-6F3C-4DD2-AAFD-394B452674A3}" type="pres">
      <dgm:prSet presAssocID="{00A57F06-F2A3-4D32-A6BF-E3C59C124915}" presName="conn2-1" presStyleLbl="parChTrans1D2" presStyleIdx="2" presStyleCnt="3"/>
      <dgm:spPr/>
      <dgm:t>
        <a:bodyPr/>
        <a:lstStyle/>
        <a:p>
          <a:endParaRPr lang="es-AR"/>
        </a:p>
      </dgm:t>
    </dgm:pt>
    <dgm:pt modelId="{C852447C-9DFF-4C8A-A108-898738E670B1}" type="pres">
      <dgm:prSet presAssocID="{00A57F06-F2A3-4D32-A6BF-E3C59C124915}" presName="connTx" presStyleLbl="parChTrans1D2" presStyleIdx="2" presStyleCnt="3"/>
      <dgm:spPr/>
      <dgm:t>
        <a:bodyPr/>
        <a:lstStyle/>
        <a:p>
          <a:endParaRPr lang="es-AR"/>
        </a:p>
      </dgm:t>
    </dgm:pt>
    <dgm:pt modelId="{81A81351-2DCB-40DC-9339-3BD1E8865B37}" type="pres">
      <dgm:prSet presAssocID="{B7B64862-C668-4ADE-8269-A0C7169C7D85}" presName="root2" presStyleCnt="0"/>
      <dgm:spPr/>
    </dgm:pt>
    <dgm:pt modelId="{42D7D13F-BE70-470C-BA88-107A84DF4C28}" type="pres">
      <dgm:prSet presAssocID="{B7B64862-C668-4ADE-8269-A0C7169C7D8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1444663D-9A52-4323-9F00-C82B37768F86}" type="pres">
      <dgm:prSet presAssocID="{B7B64862-C668-4ADE-8269-A0C7169C7D85}" presName="level3hierChild" presStyleCnt="0"/>
      <dgm:spPr/>
    </dgm:pt>
  </dgm:ptLst>
  <dgm:cxnLst>
    <dgm:cxn modelId="{10DA333F-C789-4B3E-A7C6-410358EE6A8A}" type="presOf" srcId="{80AD0BED-47E3-4194-898B-D93288F6CFBF}" destId="{C09324C3-E28A-4EA3-8C91-0199EB898C4D}" srcOrd="1" destOrd="0" presId="urn:microsoft.com/office/officeart/2008/layout/HorizontalMultiLevelHierarchy"/>
    <dgm:cxn modelId="{D1B1210B-67CA-43BE-8E15-5A3E294D5475}" srcId="{B16FACEF-CA70-4B4B-A92A-5D05E5A73363}" destId="{2DB840C6-6312-4E56-8B07-4EC1D8BB35E8}" srcOrd="3" destOrd="0" parTransId="{C7B5DA9F-2DA6-44BD-893B-1BB0AA6B7CA9}" sibTransId="{A69ABC38-C4AC-47AA-8EEE-34EF9DF7AA24}"/>
    <dgm:cxn modelId="{A15F9D6A-2BDB-40E3-9AC3-7544B8D5A3BD}" type="presOf" srcId="{AAA266A5-D2DB-4470-89D4-90484C243F7A}" destId="{B4AB1935-7A2D-4A2F-9452-8E4AEE3F5719}" srcOrd="0" destOrd="0" presId="urn:microsoft.com/office/officeart/2008/layout/HorizontalMultiLevelHierarchy"/>
    <dgm:cxn modelId="{6D6954FC-616F-40E9-A78D-FD88E1B47154}" srcId="{990FCEA3-856B-4F40-A577-D2EB134B8087}" destId="{3580100C-B3C6-4E92-87D3-739A1FFA9235}" srcOrd="0" destOrd="0" parTransId="{4C3F42E1-3ABE-4E30-8BDD-F51298885A1A}" sibTransId="{D8F3FA04-B371-4ADD-8188-64A627FF70C3}"/>
    <dgm:cxn modelId="{D586E0C7-E620-4061-8989-A0423650D60E}" type="presOf" srcId="{00A57F06-F2A3-4D32-A6BF-E3C59C124915}" destId="{C852447C-9DFF-4C8A-A108-898738E670B1}" srcOrd="1" destOrd="0" presId="urn:microsoft.com/office/officeart/2008/layout/HorizontalMultiLevelHierarchy"/>
    <dgm:cxn modelId="{F6841DA0-E9B0-4D70-878F-FE0EBAAD7DED}" srcId="{52E042C6-FBAD-464A-9C75-16264C6FFF77}" destId="{B235D065-E0DE-4C02-9028-F17389D7F377}" srcOrd="0" destOrd="0" parTransId="{80AD0BED-47E3-4194-898B-D93288F6CFBF}" sibTransId="{86E6C5A1-D217-47F7-BA75-BD26C48E2706}"/>
    <dgm:cxn modelId="{D995370E-E9F7-420C-9C1F-0C803B03289B}" type="presOf" srcId="{84612C4D-B22A-4ECB-8F05-DEAEAEF3E819}" destId="{A0B4AF3D-CF36-4AD7-90DA-91E507560B23}" srcOrd="1" destOrd="0" presId="urn:microsoft.com/office/officeart/2008/layout/HorizontalMultiLevelHierarchy"/>
    <dgm:cxn modelId="{19914836-E2DC-4452-A5DB-34829B1DF123}" type="presOf" srcId="{29D0DE31-C00A-4353-8384-95898A5C4D50}" destId="{D79720AA-158B-4A47-9015-665F512E8754}" srcOrd="0" destOrd="0" presId="urn:microsoft.com/office/officeart/2008/layout/HorizontalMultiLevelHierarchy"/>
    <dgm:cxn modelId="{23F6B10F-2084-4D81-8EC4-3C7BC9AF2FCE}" type="presOf" srcId="{14E33916-0CB4-432C-AB41-1216CE0A62B9}" destId="{4E1CDF6E-AF39-4EA5-B463-A7A18BFDD60D}" srcOrd="0" destOrd="0" presId="urn:microsoft.com/office/officeart/2008/layout/HorizontalMultiLevelHierarchy"/>
    <dgm:cxn modelId="{427C1477-D94C-488F-BDD6-D5859CA2B92E}" type="presOf" srcId="{B16FACEF-CA70-4B4B-A92A-5D05E5A73363}" destId="{AB33FB59-E0BD-4112-A911-456FA7A9BF8D}" srcOrd="0" destOrd="0" presId="urn:microsoft.com/office/officeart/2008/layout/HorizontalMultiLevelHierarchy"/>
    <dgm:cxn modelId="{1909ECAB-9188-423B-81CD-E6C8B3B810EE}" type="presOf" srcId="{4C3F42E1-3ABE-4E30-8BDD-F51298885A1A}" destId="{E5931F12-CE69-4221-B395-4CE8B8D8B9D9}" srcOrd="1" destOrd="0" presId="urn:microsoft.com/office/officeart/2008/layout/HorizontalMultiLevelHierarchy"/>
    <dgm:cxn modelId="{3B2B1916-8C76-435E-9277-9A95E070C7E3}" type="presOf" srcId="{45AEEA24-967E-4CCC-9296-0F3FAC89CC67}" destId="{D1B2D9DD-D17C-4C0F-8A67-DCAC3E4D82B3}" srcOrd="1" destOrd="0" presId="urn:microsoft.com/office/officeart/2008/layout/HorizontalMultiLevelHierarchy"/>
    <dgm:cxn modelId="{4CEBE34D-D6CF-4016-9DE6-C0D65A7E2794}" type="presOf" srcId="{B8EE9D0E-D4FF-424D-B7E7-B36E7EB6A06F}" destId="{73AC0C5E-9DF4-42B3-B8E9-480A48E81FEC}" srcOrd="0" destOrd="0" presId="urn:microsoft.com/office/officeart/2008/layout/HorizontalMultiLevelHierarchy"/>
    <dgm:cxn modelId="{0FBFBF00-34B9-4E78-9DFB-A44DA1C9DCE7}" srcId="{B16FACEF-CA70-4B4B-A92A-5D05E5A73363}" destId="{6626A6F3-F802-4177-9E31-2DCED3F618A4}" srcOrd="2" destOrd="0" parTransId="{B670A053-9917-4F4B-A4B7-27750FBD1BD8}" sibTransId="{062C3E7B-A98A-49FE-AAE3-C7B0BC8D0F77}"/>
    <dgm:cxn modelId="{BB6B08B0-CE55-4881-A585-80646E0597FB}" type="presOf" srcId="{2DB840C6-6312-4E56-8B07-4EC1D8BB35E8}" destId="{9B5E1743-AE4C-471B-A7C4-3D16120235B4}" srcOrd="0" destOrd="0" presId="urn:microsoft.com/office/officeart/2008/layout/HorizontalMultiLevelHierarchy"/>
    <dgm:cxn modelId="{295D07A6-912A-4D49-B21E-F9410EF18BCB}" srcId="{B16FACEF-CA70-4B4B-A92A-5D05E5A73363}" destId="{52122B22-E9A2-4C6F-A2EE-3F2B9F8C8332}" srcOrd="1" destOrd="0" parTransId="{AAA266A5-D2DB-4470-89D4-90484C243F7A}" sibTransId="{41C7A40F-04F3-435D-A682-724B35E2E7A5}"/>
    <dgm:cxn modelId="{069A29C9-6E87-4AC2-B9A1-822A6F7513B5}" type="presOf" srcId="{6626A6F3-F802-4177-9E31-2DCED3F618A4}" destId="{069F7758-26D3-4DD7-B138-314EDD06EDED}" srcOrd="0" destOrd="0" presId="urn:microsoft.com/office/officeart/2008/layout/HorizontalMultiLevelHierarchy"/>
    <dgm:cxn modelId="{8640FBE1-0869-4C3A-ADD3-1057645192E5}" type="presOf" srcId="{52E042C6-FBAD-464A-9C75-16264C6FFF77}" destId="{C279821F-235D-493A-A891-2553945C9403}" srcOrd="0" destOrd="0" presId="urn:microsoft.com/office/officeart/2008/layout/HorizontalMultiLevelHierarchy"/>
    <dgm:cxn modelId="{579C1F6B-6FB8-49A9-B6C8-69A06BCF6749}" type="presOf" srcId="{E6428E76-77D9-48F6-9E04-E56C67DA465E}" destId="{5329056C-B095-4544-9563-EEA183CC7E2E}" srcOrd="0" destOrd="0" presId="urn:microsoft.com/office/officeart/2008/layout/HorizontalMultiLevelHierarchy"/>
    <dgm:cxn modelId="{C860A191-6CA2-4125-A949-90A9B739452B}" type="presOf" srcId="{3580100C-B3C6-4E92-87D3-739A1FFA9235}" destId="{B71245F9-E656-4688-8986-282ABCA7417C}" srcOrd="0" destOrd="0" presId="urn:microsoft.com/office/officeart/2008/layout/HorizontalMultiLevelHierarchy"/>
    <dgm:cxn modelId="{1AD15F35-5625-4502-B26E-D381EEAFAEB8}" type="presOf" srcId="{45AEEA24-967E-4CCC-9296-0F3FAC89CC67}" destId="{1CB62458-2C02-41EB-8FBB-6D85FCC35C4C}" srcOrd="0" destOrd="0" presId="urn:microsoft.com/office/officeart/2008/layout/HorizontalMultiLevelHierarchy"/>
    <dgm:cxn modelId="{383AE70B-0C7E-4D2D-9C25-54822C1D19D0}" type="presOf" srcId="{C7B5DA9F-2DA6-44BD-893B-1BB0AA6B7CA9}" destId="{C378FB17-080A-4690-8708-94C00294C46B}" srcOrd="0" destOrd="0" presId="urn:microsoft.com/office/officeart/2008/layout/HorizontalMultiLevelHierarchy"/>
    <dgm:cxn modelId="{31DFCFC9-0EF2-4820-B2A4-6DC4C3D33D7F}" type="presOf" srcId="{B8EE9D0E-D4FF-424D-B7E7-B36E7EB6A06F}" destId="{C9CF3F23-EE36-4F26-9071-C5BFCEC967BB}" srcOrd="1" destOrd="0" presId="urn:microsoft.com/office/officeart/2008/layout/HorizontalMultiLevelHierarchy"/>
    <dgm:cxn modelId="{397A6E96-B018-43E9-9B17-6BE42009F61F}" srcId="{E6428E76-77D9-48F6-9E04-E56C67DA465E}" destId="{B16FACEF-CA70-4B4B-A92A-5D05E5A73363}" srcOrd="0" destOrd="0" parTransId="{84612C4D-B22A-4ECB-8F05-DEAEAEF3E819}" sibTransId="{39175096-AA50-4B22-936A-9B30D495FD2C}"/>
    <dgm:cxn modelId="{FC4F5A2B-9B7F-4ACB-9B0B-6FDF23A02536}" srcId="{52122B22-E9A2-4C6F-A2EE-3F2B9F8C8332}" destId="{0586B304-70DD-47CB-A332-329D5582A7F8}" srcOrd="0" destOrd="0" parTransId="{6646F3F3-FD93-4F0B-BB59-803A0E4415A0}" sibTransId="{4407A96F-DA4F-4876-AB2A-A0D4BB9B1EEC}"/>
    <dgm:cxn modelId="{9C889DDB-E226-4284-B605-C72A340048FE}" srcId="{E6428E76-77D9-48F6-9E04-E56C67DA465E}" destId="{B7B64862-C668-4ADE-8269-A0C7169C7D85}" srcOrd="2" destOrd="0" parTransId="{00A57F06-F2A3-4D32-A6BF-E3C59C124915}" sibTransId="{6D25E1F9-F276-40F3-B452-FF28908448A7}"/>
    <dgm:cxn modelId="{02D7EFED-BA88-4454-A98B-8AD96449A5D2}" type="presOf" srcId="{8917479D-69D1-499C-B1C1-B6B7FA230A39}" destId="{219B5B8C-1FAA-4897-88E7-5E09397FADF9}" srcOrd="1" destOrd="0" presId="urn:microsoft.com/office/officeart/2008/layout/HorizontalMultiLevelHierarchy"/>
    <dgm:cxn modelId="{8D430753-8215-43C1-8231-6850D29E6E0F}" type="presOf" srcId="{84612C4D-B22A-4ECB-8F05-DEAEAEF3E819}" destId="{AD098067-4CC4-48BC-AF59-25C66DFB74CF}" srcOrd="0" destOrd="0" presId="urn:microsoft.com/office/officeart/2008/layout/HorizontalMultiLevelHierarchy"/>
    <dgm:cxn modelId="{C2990513-4410-4E8A-950D-4C487AF8C5BA}" type="presOf" srcId="{AAA266A5-D2DB-4470-89D4-90484C243F7A}" destId="{C56CE6D0-B5E1-4ADF-9C45-BA695265AD8A}" srcOrd="1" destOrd="0" presId="urn:microsoft.com/office/officeart/2008/layout/HorizontalMultiLevelHierarchy"/>
    <dgm:cxn modelId="{B0510F18-ED96-443E-ADB8-A18456760A68}" type="presOf" srcId="{4C3F42E1-3ABE-4E30-8BDD-F51298885A1A}" destId="{739C7C48-5CCD-4B6C-BEAD-E5B30AAAB77B}" srcOrd="0" destOrd="0" presId="urn:microsoft.com/office/officeart/2008/layout/HorizontalMultiLevelHierarchy"/>
    <dgm:cxn modelId="{94AF7334-1680-4651-9765-137541EEEEB7}" type="presOf" srcId="{9576ACB3-4DB3-4CC5-83AE-948C8AAE365B}" destId="{519F074E-3102-4625-A924-AEF7E2C61CD4}" srcOrd="0" destOrd="0" presId="urn:microsoft.com/office/officeart/2008/layout/HorizontalMultiLevelHierarchy"/>
    <dgm:cxn modelId="{6680E4CE-83BF-47ED-B572-EE99E9760586}" type="presOf" srcId="{E08BF6C7-6770-4E30-8CFE-740B07F30518}" destId="{95C731CB-8FD4-4754-9C74-5F23BF20F6F5}" srcOrd="1" destOrd="0" presId="urn:microsoft.com/office/officeart/2008/layout/HorizontalMultiLevelHierarchy"/>
    <dgm:cxn modelId="{B343ED81-0126-4AFD-8C8A-A75A979C1D31}" srcId="{E6428E76-77D9-48F6-9E04-E56C67DA465E}" destId="{3C1FA41C-279E-4B22-8D49-AB966463AA48}" srcOrd="1" destOrd="0" parTransId="{EDB91BFC-20E8-49B4-9D25-F6F44F5B94F9}" sibTransId="{771D71E5-9AED-42B1-AD19-A7E5AB3E72C6}"/>
    <dgm:cxn modelId="{203BAE1F-7AD2-4770-A626-2436DA32C439}" type="presOf" srcId="{B235D065-E0DE-4C02-9028-F17389D7F377}" destId="{D1C3413A-3A2A-418B-AE4D-D50A071D6B32}" srcOrd="0" destOrd="0" presId="urn:microsoft.com/office/officeart/2008/layout/HorizontalMultiLevelHierarchy"/>
    <dgm:cxn modelId="{ACF4AC45-8042-411F-9EBD-C9774AC9F169}" type="presOf" srcId="{8917479D-69D1-499C-B1C1-B6B7FA230A39}" destId="{60BBC5C8-0C84-4A90-905E-62A9F3886005}" srcOrd="0" destOrd="0" presId="urn:microsoft.com/office/officeart/2008/layout/HorizontalMultiLevelHierarchy"/>
    <dgm:cxn modelId="{30D4D613-CB5B-4C64-B754-B26D2A85A9F9}" type="presOf" srcId="{B670A053-9917-4F4B-A4B7-27750FBD1BD8}" destId="{F336004C-5BDF-4DA0-9FAA-A8F634FCA0D0}" srcOrd="0" destOrd="0" presId="urn:microsoft.com/office/officeart/2008/layout/HorizontalMultiLevelHierarchy"/>
    <dgm:cxn modelId="{2E11156D-2A71-4BE9-A023-9F981076362D}" type="presOf" srcId="{0586B304-70DD-47CB-A332-329D5582A7F8}" destId="{A38F051F-C67F-4552-9856-4541256D1758}" srcOrd="0" destOrd="0" presId="urn:microsoft.com/office/officeart/2008/layout/HorizontalMultiLevelHierarchy"/>
    <dgm:cxn modelId="{434A9AC1-8EDB-44AF-BA55-AFABB5D3F1A1}" type="presOf" srcId="{00A57F06-F2A3-4D32-A6BF-E3C59C124915}" destId="{435326E9-6F3C-4DD2-AAFD-394B452674A3}" srcOrd="0" destOrd="0" presId="urn:microsoft.com/office/officeart/2008/layout/HorizontalMultiLevelHierarchy"/>
    <dgm:cxn modelId="{E0B1EF47-E7B9-495B-8704-FB171823ED97}" type="presOf" srcId="{9576ACB3-4DB3-4CC5-83AE-948C8AAE365B}" destId="{E7D19926-3472-4B02-83CE-DC4F9F3D6869}" srcOrd="1" destOrd="0" presId="urn:microsoft.com/office/officeart/2008/layout/HorizontalMultiLevelHierarchy"/>
    <dgm:cxn modelId="{189398E9-6A77-4EEE-A9A1-8AC795023686}" type="presOf" srcId="{79172058-7DF7-4F2E-868A-849557A34C08}" destId="{0557B1BC-0CAA-4453-9103-4CFF8E31EF9B}" srcOrd="0" destOrd="0" presId="urn:microsoft.com/office/officeart/2008/layout/HorizontalMultiLevelHierarchy"/>
    <dgm:cxn modelId="{A4CB0B19-0321-4936-9B18-5B969D8B1983}" type="presOf" srcId="{EDB91BFC-20E8-49B4-9D25-F6F44F5B94F9}" destId="{219C2244-17F3-406D-B23D-457C1E176416}" srcOrd="0" destOrd="0" presId="urn:microsoft.com/office/officeart/2008/layout/HorizontalMultiLevelHierarchy"/>
    <dgm:cxn modelId="{8E141656-DAF5-45E2-AC05-669928A11739}" srcId="{B887255C-DCA2-4643-80CA-C45B9F6210CF}" destId="{E6428E76-77D9-48F6-9E04-E56C67DA465E}" srcOrd="0" destOrd="0" parTransId="{7AF55AE4-F4FA-406D-8A61-A26690B59E8B}" sibTransId="{81AF2AC5-E356-4ED1-8CE2-8FD58B1E4E4B}"/>
    <dgm:cxn modelId="{6414A133-823D-4085-84B5-43A4D7579F5C}" type="presOf" srcId="{B887255C-DCA2-4643-80CA-C45B9F6210CF}" destId="{EE9244A3-84DD-4ABD-91FC-8E7C659635EC}" srcOrd="0" destOrd="0" presId="urn:microsoft.com/office/officeart/2008/layout/HorizontalMultiLevelHierarchy"/>
    <dgm:cxn modelId="{F295C5AA-54D6-48FC-B0C9-C1CA1754C246}" type="presOf" srcId="{B670A053-9917-4F4B-A4B7-27750FBD1BD8}" destId="{0CEF7DBB-2214-4325-9514-24D42E3424AB}" srcOrd="1" destOrd="0" presId="urn:microsoft.com/office/officeart/2008/layout/HorizontalMultiLevelHierarchy"/>
    <dgm:cxn modelId="{D0FCBA6C-ABFF-4AE8-B85B-F524BA86F921}" srcId="{B16FACEF-CA70-4B4B-A92A-5D05E5A73363}" destId="{990FCEA3-856B-4F40-A577-D2EB134B8087}" srcOrd="0" destOrd="0" parTransId="{B8EE9D0E-D4FF-424D-B7E7-B36E7EB6A06F}" sibTransId="{674284DA-7F1E-47BE-B602-3CFE5D773729}"/>
    <dgm:cxn modelId="{7C7DD545-20D9-4EAB-8C60-01DD512C3409}" type="presOf" srcId="{990FCEA3-856B-4F40-A577-D2EB134B8087}" destId="{8D0A5C3E-2FA5-4428-BF70-C982A98C27A9}" srcOrd="0" destOrd="0" presId="urn:microsoft.com/office/officeart/2008/layout/HorizontalMultiLevelHierarchy"/>
    <dgm:cxn modelId="{19B84C62-7899-452C-A31E-03522A8DEB0E}" type="presOf" srcId="{52122B22-E9A2-4C6F-A2EE-3F2B9F8C8332}" destId="{ED6478C7-DDA7-45DC-8FB0-EEE1545AE837}" srcOrd="0" destOrd="0" presId="urn:microsoft.com/office/officeart/2008/layout/HorizontalMultiLevelHierarchy"/>
    <dgm:cxn modelId="{5C689B60-BBC9-434F-BD58-6DAB94AEEB64}" type="presOf" srcId="{14E33916-0CB4-432C-AB41-1216CE0A62B9}" destId="{A502BCC0-D854-4114-A123-F071E288C59D}" srcOrd="1" destOrd="0" presId="urn:microsoft.com/office/officeart/2008/layout/HorizontalMultiLevelHierarchy"/>
    <dgm:cxn modelId="{49554188-FE3D-4318-8A03-FF476400B05C}" type="presOf" srcId="{B7B64862-C668-4ADE-8269-A0C7169C7D85}" destId="{42D7D13F-BE70-470C-BA88-107A84DF4C28}" srcOrd="0" destOrd="0" presId="urn:microsoft.com/office/officeart/2008/layout/HorizontalMultiLevelHierarchy"/>
    <dgm:cxn modelId="{0527802A-D6B7-42B9-94E7-F68892AF5AA3}" type="presOf" srcId="{80AD0BED-47E3-4194-898B-D93288F6CFBF}" destId="{C4AAE1DA-D35F-4BF9-95A4-CABC02AF47D9}" srcOrd="0" destOrd="0" presId="urn:microsoft.com/office/officeart/2008/layout/HorizontalMultiLevelHierarchy"/>
    <dgm:cxn modelId="{572F5928-B5A4-432E-B33E-B274A376DACF}" srcId="{52122B22-E9A2-4C6F-A2EE-3F2B9F8C8332}" destId="{79172058-7DF7-4F2E-868A-849557A34C08}" srcOrd="1" destOrd="0" parTransId="{E08BF6C7-6770-4E30-8CFE-740B07F30518}" sibTransId="{9E8CA742-CF15-4213-9421-3C44E11F0298}"/>
    <dgm:cxn modelId="{8367A25D-865C-40D5-96B9-F9E7783089E8}" type="presOf" srcId="{11E06FB8-3C88-4D86-B033-6563238E479B}" destId="{B62E5F8F-F7D2-49F1-99B7-D215EF983BAA}" srcOrd="0" destOrd="0" presId="urn:microsoft.com/office/officeart/2008/layout/HorizontalMultiLevelHierarchy"/>
    <dgm:cxn modelId="{0FB123C0-15BA-4DC4-875D-41EF7BD0CA72}" srcId="{3C1FA41C-279E-4B22-8D49-AB966463AA48}" destId="{11E06FB8-3C88-4D86-B033-6563238E479B}" srcOrd="1" destOrd="0" parTransId="{14E33916-0CB4-432C-AB41-1216CE0A62B9}" sibTransId="{BE5D5D59-F326-4319-94D7-A79E74D84CAF}"/>
    <dgm:cxn modelId="{AEA54B51-EFA6-4D8B-BFC4-0AA994B38A6D}" type="presOf" srcId="{6646F3F3-FD93-4F0B-BB59-803A0E4415A0}" destId="{61EEC8D4-72CF-4196-B135-8355F81DF728}" srcOrd="0" destOrd="0" presId="urn:microsoft.com/office/officeart/2008/layout/HorizontalMultiLevelHierarchy"/>
    <dgm:cxn modelId="{F7BE783B-5FB1-4E40-99FA-0BC17130F3E5}" type="presOf" srcId="{3C1FA41C-279E-4B22-8D49-AB966463AA48}" destId="{6566A17C-4011-4FCC-8061-9F1746328107}" srcOrd="0" destOrd="0" presId="urn:microsoft.com/office/officeart/2008/layout/HorizontalMultiLevelHierarchy"/>
    <dgm:cxn modelId="{1FC588EE-5B5F-416E-BDA2-59D4F6599461}" type="presOf" srcId="{6646F3F3-FD93-4F0B-BB59-803A0E4415A0}" destId="{605F468C-3C85-4030-8596-15D366D21D51}" srcOrd="1" destOrd="0" presId="urn:microsoft.com/office/officeart/2008/layout/HorizontalMultiLevelHierarchy"/>
    <dgm:cxn modelId="{28E7FF85-9810-4B0A-880D-5D68027963AC}" type="presOf" srcId="{EDB91BFC-20E8-49B4-9D25-F6F44F5B94F9}" destId="{C909FA8B-C7CA-4228-97A1-D5D189C5C7CD}" srcOrd="1" destOrd="0" presId="urn:microsoft.com/office/officeart/2008/layout/HorizontalMultiLevelHierarchy"/>
    <dgm:cxn modelId="{82345C41-2865-40EB-A0E6-52A3E003C75E}" srcId="{52E042C6-FBAD-464A-9C75-16264C6FFF77}" destId="{29D0DE31-C00A-4353-8384-95898A5C4D50}" srcOrd="1" destOrd="0" parTransId="{8917479D-69D1-499C-B1C1-B6B7FA230A39}" sibTransId="{B20B4E46-7619-42CC-868B-75760439A10F}"/>
    <dgm:cxn modelId="{2A4A1203-0944-4E15-B2B6-BDD6DF34A5F2}" type="presOf" srcId="{C03BEB8A-FDD5-4684-AAC7-C340B9B53204}" destId="{4C53B50C-DB0C-41FE-A910-89F2CB534C9F}" srcOrd="0" destOrd="0" presId="urn:microsoft.com/office/officeart/2008/layout/HorizontalMultiLevelHierarchy"/>
    <dgm:cxn modelId="{CB80C590-9410-45C8-8AA3-D58C62F5D779}" type="presOf" srcId="{E08BF6C7-6770-4E30-8CFE-740B07F30518}" destId="{BAA54A0A-190D-46E0-A311-4105137001C3}" srcOrd="0" destOrd="0" presId="urn:microsoft.com/office/officeart/2008/layout/HorizontalMultiLevelHierarchy"/>
    <dgm:cxn modelId="{AFF9A390-7E45-4E85-9C62-D440E7959438}" type="presOf" srcId="{C7B5DA9F-2DA6-44BD-893B-1BB0AA6B7CA9}" destId="{5A9B8C37-5558-4A56-91F4-B9C36BEE188B}" srcOrd="1" destOrd="0" presId="urn:microsoft.com/office/officeart/2008/layout/HorizontalMultiLevelHierarchy"/>
    <dgm:cxn modelId="{04CCB326-DAEA-41A3-BC2F-AA3CDA1AF144}" srcId="{C03BEB8A-FDD5-4684-AAC7-C340B9B53204}" destId="{52E042C6-FBAD-464A-9C75-16264C6FFF77}" srcOrd="0" destOrd="0" parTransId="{9576ACB3-4DB3-4CC5-83AE-948C8AAE365B}" sibTransId="{B8AC6742-D016-4A63-8B6A-4825E3B582DE}"/>
    <dgm:cxn modelId="{14813301-9D05-4FCC-B6A0-2D99D0E875B7}" srcId="{3C1FA41C-279E-4B22-8D49-AB966463AA48}" destId="{C03BEB8A-FDD5-4684-AAC7-C340B9B53204}" srcOrd="0" destOrd="0" parTransId="{45AEEA24-967E-4CCC-9296-0F3FAC89CC67}" sibTransId="{70132064-2B0C-4E38-B723-9B0FF9E607B6}"/>
    <dgm:cxn modelId="{06A5090E-0650-4734-8E51-C5A28EA8E563}" type="presParOf" srcId="{EE9244A3-84DD-4ABD-91FC-8E7C659635EC}" destId="{08EF6857-4590-4688-824B-E6CE765FBE91}" srcOrd="0" destOrd="0" presId="urn:microsoft.com/office/officeart/2008/layout/HorizontalMultiLevelHierarchy"/>
    <dgm:cxn modelId="{C8F25949-542E-4155-8ADD-7267C8D496DD}" type="presParOf" srcId="{08EF6857-4590-4688-824B-E6CE765FBE91}" destId="{5329056C-B095-4544-9563-EEA183CC7E2E}" srcOrd="0" destOrd="0" presId="urn:microsoft.com/office/officeart/2008/layout/HorizontalMultiLevelHierarchy"/>
    <dgm:cxn modelId="{411C7ADE-C88A-4140-849A-415B003F2A7F}" type="presParOf" srcId="{08EF6857-4590-4688-824B-E6CE765FBE91}" destId="{D2BB7907-6F41-4D60-A3CC-74E43DFFE9F1}" srcOrd="1" destOrd="0" presId="urn:microsoft.com/office/officeart/2008/layout/HorizontalMultiLevelHierarchy"/>
    <dgm:cxn modelId="{82551EB7-A085-4D05-A56F-CDE9410A93B3}" type="presParOf" srcId="{D2BB7907-6F41-4D60-A3CC-74E43DFFE9F1}" destId="{AD098067-4CC4-48BC-AF59-25C66DFB74CF}" srcOrd="0" destOrd="0" presId="urn:microsoft.com/office/officeart/2008/layout/HorizontalMultiLevelHierarchy"/>
    <dgm:cxn modelId="{3E2EBF63-79E6-4B85-A45F-DD7A654070F1}" type="presParOf" srcId="{AD098067-4CC4-48BC-AF59-25C66DFB74CF}" destId="{A0B4AF3D-CF36-4AD7-90DA-91E507560B23}" srcOrd="0" destOrd="0" presId="urn:microsoft.com/office/officeart/2008/layout/HorizontalMultiLevelHierarchy"/>
    <dgm:cxn modelId="{52F9085C-B30F-4648-9589-534800C8CB37}" type="presParOf" srcId="{D2BB7907-6F41-4D60-A3CC-74E43DFFE9F1}" destId="{9A9C7940-66E5-4023-9516-A72654B0CFDD}" srcOrd="1" destOrd="0" presId="urn:microsoft.com/office/officeart/2008/layout/HorizontalMultiLevelHierarchy"/>
    <dgm:cxn modelId="{36E823D9-C0C7-4DEF-BA8A-21C1F460446B}" type="presParOf" srcId="{9A9C7940-66E5-4023-9516-A72654B0CFDD}" destId="{AB33FB59-E0BD-4112-A911-456FA7A9BF8D}" srcOrd="0" destOrd="0" presId="urn:microsoft.com/office/officeart/2008/layout/HorizontalMultiLevelHierarchy"/>
    <dgm:cxn modelId="{02C1649C-B79B-409E-8B97-BC627847C1C9}" type="presParOf" srcId="{9A9C7940-66E5-4023-9516-A72654B0CFDD}" destId="{927516AA-7C19-4410-850D-95253D651FE6}" srcOrd="1" destOrd="0" presId="urn:microsoft.com/office/officeart/2008/layout/HorizontalMultiLevelHierarchy"/>
    <dgm:cxn modelId="{66F07FE6-A8B8-4883-9764-EA10CB8741C3}" type="presParOf" srcId="{927516AA-7C19-4410-850D-95253D651FE6}" destId="{73AC0C5E-9DF4-42B3-B8E9-480A48E81FEC}" srcOrd="0" destOrd="0" presId="urn:microsoft.com/office/officeart/2008/layout/HorizontalMultiLevelHierarchy"/>
    <dgm:cxn modelId="{63C8A7D4-F1BB-46CA-899B-C58FC3987211}" type="presParOf" srcId="{73AC0C5E-9DF4-42B3-B8E9-480A48E81FEC}" destId="{C9CF3F23-EE36-4F26-9071-C5BFCEC967BB}" srcOrd="0" destOrd="0" presId="urn:microsoft.com/office/officeart/2008/layout/HorizontalMultiLevelHierarchy"/>
    <dgm:cxn modelId="{BEFF6EBF-E1BB-4FA3-9A38-B0F6F95BC41F}" type="presParOf" srcId="{927516AA-7C19-4410-850D-95253D651FE6}" destId="{3E3F8EC1-D297-4FC5-AF14-7946388B893C}" srcOrd="1" destOrd="0" presId="urn:microsoft.com/office/officeart/2008/layout/HorizontalMultiLevelHierarchy"/>
    <dgm:cxn modelId="{FDA545F1-CC9B-4033-93F4-B5941F6E14C9}" type="presParOf" srcId="{3E3F8EC1-D297-4FC5-AF14-7946388B893C}" destId="{8D0A5C3E-2FA5-4428-BF70-C982A98C27A9}" srcOrd="0" destOrd="0" presId="urn:microsoft.com/office/officeart/2008/layout/HorizontalMultiLevelHierarchy"/>
    <dgm:cxn modelId="{342E80C8-E6C6-4DBC-991C-80F6D8F467D5}" type="presParOf" srcId="{3E3F8EC1-D297-4FC5-AF14-7946388B893C}" destId="{7B9B9E98-387C-4C25-9AD9-E4794042F61E}" srcOrd="1" destOrd="0" presId="urn:microsoft.com/office/officeart/2008/layout/HorizontalMultiLevelHierarchy"/>
    <dgm:cxn modelId="{D4C80962-D4B1-418F-B296-18924B10AB87}" type="presParOf" srcId="{7B9B9E98-387C-4C25-9AD9-E4794042F61E}" destId="{739C7C48-5CCD-4B6C-BEAD-E5B30AAAB77B}" srcOrd="0" destOrd="0" presId="urn:microsoft.com/office/officeart/2008/layout/HorizontalMultiLevelHierarchy"/>
    <dgm:cxn modelId="{4B4F1C67-C6AB-49E8-A9C1-F07C9033A331}" type="presParOf" srcId="{739C7C48-5CCD-4B6C-BEAD-E5B30AAAB77B}" destId="{E5931F12-CE69-4221-B395-4CE8B8D8B9D9}" srcOrd="0" destOrd="0" presId="urn:microsoft.com/office/officeart/2008/layout/HorizontalMultiLevelHierarchy"/>
    <dgm:cxn modelId="{B66BE186-DB56-4A21-A507-9BF1E4336F4A}" type="presParOf" srcId="{7B9B9E98-387C-4C25-9AD9-E4794042F61E}" destId="{384AE6FB-0A5F-4198-8D01-AEC9197422C3}" srcOrd="1" destOrd="0" presId="urn:microsoft.com/office/officeart/2008/layout/HorizontalMultiLevelHierarchy"/>
    <dgm:cxn modelId="{BE729E10-A247-4E2C-A293-DA0D97507AD5}" type="presParOf" srcId="{384AE6FB-0A5F-4198-8D01-AEC9197422C3}" destId="{B71245F9-E656-4688-8986-282ABCA7417C}" srcOrd="0" destOrd="0" presId="urn:microsoft.com/office/officeart/2008/layout/HorizontalMultiLevelHierarchy"/>
    <dgm:cxn modelId="{51791934-B031-4818-A5E3-924872827A0B}" type="presParOf" srcId="{384AE6FB-0A5F-4198-8D01-AEC9197422C3}" destId="{3ABBF994-4E70-4607-B6D5-04EC0549A200}" srcOrd="1" destOrd="0" presId="urn:microsoft.com/office/officeart/2008/layout/HorizontalMultiLevelHierarchy"/>
    <dgm:cxn modelId="{B3AD0B6D-8DC3-4E57-9DA1-79448EADB696}" type="presParOf" srcId="{927516AA-7C19-4410-850D-95253D651FE6}" destId="{B4AB1935-7A2D-4A2F-9452-8E4AEE3F5719}" srcOrd="2" destOrd="0" presId="urn:microsoft.com/office/officeart/2008/layout/HorizontalMultiLevelHierarchy"/>
    <dgm:cxn modelId="{D8E73312-AC97-4E00-89D1-3DE9E4F53D50}" type="presParOf" srcId="{B4AB1935-7A2D-4A2F-9452-8E4AEE3F5719}" destId="{C56CE6D0-B5E1-4ADF-9C45-BA695265AD8A}" srcOrd="0" destOrd="0" presId="urn:microsoft.com/office/officeart/2008/layout/HorizontalMultiLevelHierarchy"/>
    <dgm:cxn modelId="{575333BE-013F-4AC5-8D05-3E4450CAA53F}" type="presParOf" srcId="{927516AA-7C19-4410-850D-95253D651FE6}" destId="{8D47125A-5517-4BE3-A781-E781615A7671}" srcOrd="3" destOrd="0" presId="urn:microsoft.com/office/officeart/2008/layout/HorizontalMultiLevelHierarchy"/>
    <dgm:cxn modelId="{0161B415-DF02-4904-9EA5-03A021F2B016}" type="presParOf" srcId="{8D47125A-5517-4BE3-A781-E781615A7671}" destId="{ED6478C7-DDA7-45DC-8FB0-EEE1545AE837}" srcOrd="0" destOrd="0" presId="urn:microsoft.com/office/officeart/2008/layout/HorizontalMultiLevelHierarchy"/>
    <dgm:cxn modelId="{3B29613C-927D-487B-BA99-129DE5DC8617}" type="presParOf" srcId="{8D47125A-5517-4BE3-A781-E781615A7671}" destId="{E5329842-C7D5-4FE6-83C3-E61A3AD18D0F}" srcOrd="1" destOrd="0" presId="urn:microsoft.com/office/officeart/2008/layout/HorizontalMultiLevelHierarchy"/>
    <dgm:cxn modelId="{C5DF6F87-AB47-4F8A-A91A-9BC1D881C2F1}" type="presParOf" srcId="{E5329842-C7D5-4FE6-83C3-E61A3AD18D0F}" destId="{61EEC8D4-72CF-4196-B135-8355F81DF728}" srcOrd="0" destOrd="0" presId="urn:microsoft.com/office/officeart/2008/layout/HorizontalMultiLevelHierarchy"/>
    <dgm:cxn modelId="{A372D7D1-108E-4F74-A24A-2916DA61C70F}" type="presParOf" srcId="{61EEC8D4-72CF-4196-B135-8355F81DF728}" destId="{605F468C-3C85-4030-8596-15D366D21D51}" srcOrd="0" destOrd="0" presId="urn:microsoft.com/office/officeart/2008/layout/HorizontalMultiLevelHierarchy"/>
    <dgm:cxn modelId="{B588E45E-E05C-4F61-A47B-8981C64D384D}" type="presParOf" srcId="{E5329842-C7D5-4FE6-83C3-E61A3AD18D0F}" destId="{F28672BB-F64D-40E1-B746-21431B108367}" srcOrd="1" destOrd="0" presId="urn:microsoft.com/office/officeart/2008/layout/HorizontalMultiLevelHierarchy"/>
    <dgm:cxn modelId="{1F28DD98-2A9B-4800-B695-B609C3BAACDE}" type="presParOf" srcId="{F28672BB-F64D-40E1-B746-21431B108367}" destId="{A38F051F-C67F-4552-9856-4541256D1758}" srcOrd="0" destOrd="0" presId="urn:microsoft.com/office/officeart/2008/layout/HorizontalMultiLevelHierarchy"/>
    <dgm:cxn modelId="{D716942C-DDC0-4370-A9DB-9F911F3EE584}" type="presParOf" srcId="{F28672BB-F64D-40E1-B746-21431B108367}" destId="{71CB640A-1C6A-4382-9DC9-D05F83117A25}" srcOrd="1" destOrd="0" presId="urn:microsoft.com/office/officeart/2008/layout/HorizontalMultiLevelHierarchy"/>
    <dgm:cxn modelId="{8DB33772-3CDE-4972-8562-81135D9BE111}" type="presParOf" srcId="{E5329842-C7D5-4FE6-83C3-E61A3AD18D0F}" destId="{BAA54A0A-190D-46E0-A311-4105137001C3}" srcOrd="2" destOrd="0" presId="urn:microsoft.com/office/officeart/2008/layout/HorizontalMultiLevelHierarchy"/>
    <dgm:cxn modelId="{0695484F-BD31-4FD7-9A74-AA6BC52D01FE}" type="presParOf" srcId="{BAA54A0A-190D-46E0-A311-4105137001C3}" destId="{95C731CB-8FD4-4754-9C74-5F23BF20F6F5}" srcOrd="0" destOrd="0" presId="urn:microsoft.com/office/officeart/2008/layout/HorizontalMultiLevelHierarchy"/>
    <dgm:cxn modelId="{F0C9E756-BB2E-46E6-B7BA-547D2E57ED9E}" type="presParOf" srcId="{E5329842-C7D5-4FE6-83C3-E61A3AD18D0F}" destId="{54355867-3FEE-4D03-88A3-7D207996C11D}" srcOrd="3" destOrd="0" presId="urn:microsoft.com/office/officeart/2008/layout/HorizontalMultiLevelHierarchy"/>
    <dgm:cxn modelId="{32733413-9B00-46C1-8110-BFBDF1258511}" type="presParOf" srcId="{54355867-3FEE-4D03-88A3-7D207996C11D}" destId="{0557B1BC-0CAA-4453-9103-4CFF8E31EF9B}" srcOrd="0" destOrd="0" presId="urn:microsoft.com/office/officeart/2008/layout/HorizontalMultiLevelHierarchy"/>
    <dgm:cxn modelId="{E86F5720-039D-468F-B540-329E0127101C}" type="presParOf" srcId="{54355867-3FEE-4D03-88A3-7D207996C11D}" destId="{85FDA6AF-A609-47C4-9232-3CEA416A5026}" srcOrd="1" destOrd="0" presId="urn:microsoft.com/office/officeart/2008/layout/HorizontalMultiLevelHierarchy"/>
    <dgm:cxn modelId="{CFDFF305-70E1-435A-BFA5-75F6CCD15949}" type="presParOf" srcId="{927516AA-7C19-4410-850D-95253D651FE6}" destId="{F336004C-5BDF-4DA0-9FAA-A8F634FCA0D0}" srcOrd="4" destOrd="0" presId="urn:microsoft.com/office/officeart/2008/layout/HorizontalMultiLevelHierarchy"/>
    <dgm:cxn modelId="{FFD9F4D6-9D26-4275-97E6-41EE10BB3FE7}" type="presParOf" srcId="{F336004C-5BDF-4DA0-9FAA-A8F634FCA0D0}" destId="{0CEF7DBB-2214-4325-9514-24D42E3424AB}" srcOrd="0" destOrd="0" presId="urn:microsoft.com/office/officeart/2008/layout/HorizontalMultiLevelHierarchy"/>
    <dgm:cxn modelId="{1E0AAB26-A68A-4E4E-A515-F39B793F928F}" type="presParOf" srcId="{927516AA-7C19-4410-850D-95253D651FE6}" destId="{C3D78AE6-F28A-4DD6-9149-49497B593150}" srcOrd="5" destOrd="0" presId="urn:microsoft.com/office/officeart/2008/layout/HorizontalMultiLevelHierarchy"/>
    <dgm:cxn modelId="{57D7AEAC-BACD-4C79-9BBD-159D21F71992}" type="presParOf" srcId="{C3D78AE6-F28A-4DD6-9149-49497B593150}" destId="{069F7758-26D3-4DD7-B138-314EDD06EDED}" srcOrd="0" destOrd="0" presId="urn:microsoft.com/office/officeart/2008/layout/HorizontalMultiLevelHierarchy"/>
    <dgm:cxn modelId="{BAC2A131-615A-4DBF-A6A2-5771AC4D53B1}" type="presParOf" srcId="{C3D78AE6-F28A-4DD6-9149-49497B593150}" destId="{6E829F29-F7AF-4613-A10F-2A53C8E7A919}" srcOrd="1" destOrd="0" presId="urn:microsoft.com/office/officeart/2008/layout/HorizontalMultiLevelHierarchy"/>
    <dgm:cxn modelId="{3898EF27-636E-4030-901C-2E29187207CD}" type="presParOf" srcId="{927516AA-7C19-4410-850D-95253D651FE6}" destId="{C378FB17-080A-4690-8708-94C00294C46B}" srcOrd="6" destOrd="0" presId="urn:microsoft.com/office/officeart/2008/layout/HorizontalMultiLevelHierarchy"/>
    <dgm:cxn modelId="{D0C8936E-622E-4A6C-81AB-B2341A882F9D}" type="presParOf" srcId="{C378FB17-080A-4690-8708-94C00294C46B}" destId="{5A9B8C37-5558-4A56-91F4-B9C36BEE188B}" srcOrd="0" destOrd="0" presId="urn:microsoft.com/office/officeart/2008/layout/HorizontalMultiLevelHierarchy"/>
    <dgm:cxn modelId="{419328FE-5807-4558-AC78-3B21F2110BE2}" type="presParOf" srcId="{927516AA-7C19-4410-850D-95253D651FE6}" destId="{0E28B546-B718-457D-A4A6-CB4457A87512}" srcOrd="7" destOrd="0" presId="urn:microsoft.com/office/officeart/2008/layout/HorizontalMultiLevelHierarchy"/>
    <dgm:cxn modelId="{DF2B884E-6EB1-4C8B-9071-AA9E77E6A4D3}" type="presParOf" srcId="{0E28B546-B718-457D-A4A6-CB4457A87512}" destId="{9B5E1743-AE4C-471B-A7C4-3D16120235B4}" srcOrd="0" destOrd="0" presId="urn:microsoft.com/office/officeart/2008/layout/HorizontalMultiLevelHierarchy"/>
    <dgm:cxn modelId="{2BF1432A-2721-4BD1-BE6D-6721516D790C}" type="presParOf" srcId="{0E28B546-B718-457D-A4A6-CB4457A87512}" destId="{34356944-A3C3-4083-9E2C-0366D5753797}" srcOrd="1" destOrd="0" presId="urn:microsoft.com/office/officeart/2008/layout/HorizontalMultiLevelHierarchy"/>
    <dgm:cxn modelId="{51DBAF41-FA00-439F-9A19-66FB76F39C84}" type="presParOf" srcId="{D2BB7907-6F41-4D60-A3CC-74E43DFFE9F1}" destId="{219C2244-17F3-406D-B23D-457C1E176416}" srcOrd="2" destOrd="0" presId="urn:microsoft.com/office/officeart/2008/layout/HorizontalMultiLevelHierarchy"/>
    <dgm:cxn modelId="{E33C79D9-F834-4A5E-9D28-00363BC76022}" type="presParOf" srcId="{219C2244-17F3-406D-B23D-457C1E176416}" destId="{C909FA8B-C7CA-4228-97A1-D5D189C5C7CD}" srcOrd="0" destOrd="0" presId="urn:microsoft.com/office/officeart/2008/layout/HorizontalMultiLevelHierarchy"/>
    <dgm:cxn modelId="{82231A7D-C710-4439-AF4F-E93C1D150C01}" type="presParOf" srcId="{D2BB7907-6F41-4D60-A3CC-74E43DFFE9F1}" destId="{4D0FF821-6FA4-4817-963F-E769FDB4BE8E}" srcOrd="3" destOrd="0" presId="urn:microsoft.com/office/officeart/2008/layout/HorizontalMultiLevelHierarchy"/>
    <dgm:cxn modelId="{7F072309-87EE-46AF-AA0B-487E7A80004A}" type="presParOf" srcId="{4D0FF821-6FA4-4817-963F-E769FDB4BE8E}" destId="{6566A17C-4011-4FCC-8061-9F1746328107}" srcOrd="0" destOrd="0" presId="urn:microsoft.com/office/officeart/2008/layout/HorizontalMultiLevelHierarchy"/>
    <dgm:cxn modelId="{205528F1-A8D9-4968-AD9A-4566747FB2D0}" type="presParOf" srcId="{4D0FF821-6FA4-4817-963F-E769FDB4BE8E}" destId="{C99CEF7E-F09E-4C83-957F-8F264AA24616}" srcOrd="1" destOrd="0" presId="urn:microsoft.com/office/officeart/2008/layout/HorizontalMultiLevelHierarchy"/>
    <dgm:cxn modelId="{4025E7DE-DAF7-432A-9E3F-29CC2DACF645}" type="presParOf" srcId="{C99CEF7E-F09E-4C83-957F-8F264AA24616}" destId="{1CB62458-2C02-41EB-8FBB-6D85FCC35C4C}" srcOrd="0" destOrd="0" presId="urn:microsoft.com/office/officeart/2008/layout/HorizontalMultiLevelHierarchy"/>
    <dgm:cxn modelId="{39374066-A180-428A-B3A0-7FE11463C644}" type="presParOf" srcId="{1CB62458-2C02-41EB-8FBB-6D85FCC35C4C}" destId="{D1B2D9DD-D17C-4C0F-8A67-DCAC3E4D82B3}" srcOrd="0" destOrd="0" presId="urn:microsoft.com/office/officeart/2008/layout/HorizontalMultiLevelHierarchy"/>
    <dgm:cxn modelId="{40FAB919-C16A-4C8E-AE8F-AAE0EAD9E60F}" type="presParOf" srcId="{C99CEF7E-F09E-4C83-957F-8F264AA24616}" destId="{55DF50B8-93F4-4858-960F-EF43BE581902}" srcOrd="1" destOrd="0" presId="urn:microsoft.com/office/officeart/2008/layout/HorizontalMultiLevelHierarchy"/>
    <dgm:cxn modelId="{128EDDC9-19C0-4D14-90F5-199510BF45CF}" type="presParOf" srcId="{55DF50B8-93F4-4858-960F-EF43BE581902}" destId="{4C53B50C-DB0C-41FE-A910-89F2CB534C9F}" srcOrd="0" destOrd="0" presId="urn:microsoft.com/office/officeart/2008/layout/HorizontalMultiLevelHierarchy"/>
    <dgm:cxn modelId="{07E7D63E-0AB6-42D0-A30B-5CE649BE3D2C}" type="presParOf" srcId="{55DF50B8-93F4-4858-960F-EF43BE581902}" destId="{CDF9BF49-A257-45D1-927C-8153C9FF7596}" srcOrd="1" destOrd="0" presId="urn:microsoft.com/office/officeart/2008/layout/HorizontalMultiLevelHierarchy"/>
    <dgm:cxn modelId="{351FF32C-AFA4-41BE-BEFF-7BC031EA16B4}" type="presParOf" srcId="{CDF9BF49-A257-45D1-927C-8153C9FF7596}" destId="{519F074E-3102-4625-A924-AEF7E2C61CD4}" srcOrd="0" destOrd="0" presId="urn:microsoft.com/office/officeart/2008/layout/HorizontalMultiLevelHierarchy"/>
    <dgm:cxn modelId="{A5931A22-E314-4484-9592-50A190B40EC1}" type="presParOf" srcId="{519F074E-3102-4625-A924-AEF7E2C61CD4}" destId="{E7D19926-3472-4B02-83CE-DC4F9F3D6869}" srcOrd="0" destOrd="0" presId="urn:microsoft.com/office/officeart/2008/layout/HorizontalMultiLevelHierarchy"/>
    <dgm:cxn modelId="{003257C5-B15A-4F6B-9E1F-169C5CD4AF73}" type="presParOf" srcId="{CDF9BF49-A257-45D1-927C-8153C9FF7596}" destId="{D01F34EF-37B9-47B5-BB76-B4231D137795}" srcOrd="1" destOrd="0" presId="urn:microsoft.com/office/officeart/2008/layout/HorizontalMultiLevelHierarchy"/>
    <dgm:cxn modelId="{A45CD941-D3AC-4AC6-8F03-643BE2354CEC}" type="presParOf" srcId="{D01F34EF-37B9-47B5-BB76-B4231D137795}" destId="{C279821F-235D-493A-A891-2553945C9403}" srcOrd="0" destOrd="0" presId="urn:microsoft.com/office/officeart/2008/layout/HorizontalMultiLevelHierarchy"/>
    <dgm:cxn modelId="{48A52B3A-1803-4F5E-9F87-BAB5ACFCF4E9}" type="presParOf" srcId="{D01F34EF-37B9-47B5-BB76-B4231D137795}" destId="{9C54BC6A-CBE5-4F9C-901B-FBB6F02205FE}" srcOrd="1" destOrd="0" presId="urn:microsoft.com/office/officeart/2008/layout/HorizontalMultiLevelHierarchy"/>
    <dgm:cxn modelId="{459D70DA-4A7C-46D8-9906-18EBD04A338C}" type="presParOf" srcId="{9C54BC6A-CBE5-4F9C-901B-FBB6F02205FE}" destId="{C4AAE1DA-D35F-4BF9-95A4-CABC02AF47D9}" srcOrd="0" destOrd="0" presId="urn:microsoft.com/office/officeart/2008/layout/HorizontalMultiLevelHierarchy"/>
    <dgm:cxn modelId="{38468B98-8868-408E-AC84-E56FFBB3313B}" type="presParOf" srcId="{C4AAE1DA-D35F-4BF9-95A4-CABC02AF47D9}" destId="{C09324C3-E28A-4EA3-8C91-0199EB898C4D}" srcOrd="0" destOrd="0" presId="urn:microsoft.com/office/officeart/2008/layout/HorizontalMultiLevelHierarchy"/>
    <dgm:cxn modelId="{AB61D478-4F6F-428C-BE33-17B2AF7AA16E}" type="presParOf" srcId="{9C54BC6A-CBE5-4F9C-901B-FBB6F02205FE}" destId="{1A4CA3D2-4986-4627-AA88-79550037607B}" srcOrd="1" destOrd="0" presId="urn:microsoft.com/office/officeart/2008/layout/HorizontalMultiLevelHierarchy"/>
    <dgm:cxn modelId="{0F35F72D-4AD6-4AAB-BF18-34DBB3E17256}" type="presParOf" srcId="{1A4CA3D2-4986-4627-AA88-79550037607B}" destId="{D1C3413A-3A2A-418B-AE4D-D50A071D6B32}" srcOrd="0" destOrd="0" presId="urn:microsoft.com/office/officeart/2008/layout/HorizontalMultiLevelHierarchy"/>
    <dgm:cxn modelId="{BE5E0AFB-B60B-4F9D-A0A6-3C080AD77689}" type="presParOf" srcId="{1A4CA3D2-4986-4627-AA88-79550037607B}" destId="{B9FF169A-381F-4472-AF7F-508F9F4D7CE2}" srcOrd="1" destOrd="0" presId="urn:microsoft.com/office/officeart/2008/layout/HorizontalMultiLevelHierarchy"/>
    <dgm:cxn modelId="{D949D490-C704-48E8-B08C-E6A576B33CAB}" type="presParOf" srcId="{9C54BC6A-CBE5-4F9C-901B-FBB6F02205FE}" destId="{60BBC5C8-0C84-4A90-905E-62A9F3886005}" srcOrd="2" destOrd="0" presId="urn:microsoft.com/office/officeart/2008/layout/HorizontalMultiLevelHierarchy"/>
    <dgm:cxn modelId="{8A3258E3-0135-4CBA-AC2B-740FB6A3E401}" type="presParOf" srcId="{60BBC5C8-0C84-4A90-905E-62A9F3886005}" destId="{219B5B8C-1FAA-4897-88E7-5E09397FADF9}" srcOrd="0" destOrd="0" presId="urn:microsoft.com/office/officeart/2008/layout/HorizontalMultiLevelHierarchy"/>
    <dgm:cxn modelId="{CA855D1A-5DED-4C7F-8706-45BD7603283A}" type="presParOf" srcId="{9C54BC6A-CBE5-4F9C-901B-FBB6F02205FE}" destId="{AD46B266-167E-4705-AD23-0A02CA8B7851}" srcOrd="3" destOrd="0" presId="urn:microsoft.com/office/officeart/2008/layout/HorizontalMultiLevelHierarchy"/>
    <dgm:cxn modelId="{0E990595-AF22-4407-9484-087243FA45B7}" type="presParOf" srcId="{AD46B266-167E-4705-AD23-0A02CA8B7851}" destId="{D79720AA-158B-4A47-9015-665F512E8754}" srcOrd="0" destOrd="0" presId="urn:microsoft.com/office/officeart/2008/layout/HorizontalMultiLevelHierarchy"/>
    <dgm:cxn modelId="{9BCAA1F7-C698-46AA-9B7C-68D3B7E2BE37}" type="presParOf" srcId="{AD46B266-167E-4705-AD23-0A02CA8B7851}" destId="{9DDF268B-8134-44BC-BD17-12193EC8F4C0}" srcOrd="1" destOrd="0" presId="urn:microsoft.com/office/officeart/2008/layout/HorizontalMultiLevelHierarchy"/>
    <dgm:cxn modelId="{FA55FEB0-1C26-46F4-8725-C0CCA6C5D551}" type="presParOf" srcId="{C99CEF7E-F09E-4C83-957F-8F264AA24616}" destId="{4E1CDF6E-AF39-4EA5-B463-A7A18BFDD60D}" srcOrd="2" destOrd="0" presId="urn:microsoft.com/office/officeart/2008/layout/HorizontalMultiLevelHierarchy"/>
    <dgm:cxn modelId="{DA9C3509-5B26-42F5-8A61-682E2A04CAC9}" type="presParOf" srcId="{4E1CDF6E-AF39-4EA5-B463-A7A18BFDD60D}" destId="{A502BCC0-D854-4114-A123-F071E288C59D}" srcOrd="0" destOrd="0" presId="urn:microsoft.com/office/officeart/2008/layout/HorizontalMultiLevelHierarchy"/>
    <dgm:cxn modelId="{FEE971DE-9485-44EE-BA53-04B08075ABAE}" type="presParOf" srcId="{C99CEF7E-F09E-4C83-957F-8F264AA24616}" destId="{699A264F-7F11-4C1B-A36E-28C9A35452F7}" srcOrd="3" destOrd="0" presId="urn:microsoft.com/office/officeart/2008/layout/HorizontalMultiLevelHierarchy"/>
    <dgm:cxn modelId="{210474D9-1286-4EE5-9E7F-533A9727D88A}" type="presParOf" srcId="{699A264F-7F11-4C1B-A36E-28C9A35452F7}" destId="{B62E5F8F-F7D2-49F1-99B7-D215EF983BAA}" srcOrd="0" destOrd="0" presId="urn:microsoft.com/office/officeart/2008/layout/HorizontalMultiLevelHierarchy"/>
    <dgm:cxn modelId="{D8DA59DF-C826-45C3-9572-BC0D6B8B84EA}" type="presParOf" srcId="{699A264F-7F11-4C1B-A36E-28C9A35452F7}" destId="{D8206457-CDAD-4569-8964-07225242ECA4}" srcOrd="1" destOrd="0" presId="urn:microsoft.com/office/officeart/2008/layout/HorizontalMultiLevelHierarchy"/>
    <dgm:cxn modelId="{C325932F-9DC5-4E19-9B31-370569BEAC6D}" type="presParOf" srcId="{D2BB7907-6F41-4D60-A3CC-74E43DFFE9F1}" destId="{435326E9-6F3C-4DD2-AAFD-394B452674A3}" srcOrd="4" destOrd="0" presId="urn:microsoft.com/office/officeart/2008/layout/HorizontalMultiLevelHierarchy"/>
    <dgm:cxn modelId="{3927C986-72FA-4EE1-88B5-4EC414C8B5EA}" type="presParOf" srcId="{435326E9-6F3C-4DD2-AAFD-394B452674A3}" destId="{C852447C-9DFF-4C8A-A108-898738E670B1}" srcOrd="0" destOrd="0" presId="urn:microsoft.com/office/officeart/2008/layout/HorizontalMultiLevelHierarchy"/>
    <dgm:cxn modelId="{B8A6C7AC-AADC-4128-B856-887CF256077A}" type="presParOf" srcId="{D2BB7907-6F41-4D60-A3CC-74E43DFFE9F1}" destId="{81A81351-2DCB-40DC-9339-3BD1E8865B37}" srcOrd="5" destOrd="0" presId="urn:microsoft.com/office/officeart/2008/layout/HorizontalMultiLevelHierarchy"/>
    <dgm:cxn modelId="{2EF5FEA4-613A-44B0-8C3E-5B8D3BCF166E}" type="presParOf" srcId="{81A81351-2DCB-40DC-9339-3BD1E8865B37}" destId="{42D7D13F-BE70-470C-BA88-107A84DF4C28}" srcOrd="0" destOrd="0" presId="urn:microsoft.com/office/officeart/2008/layout/HorizontalMultiLevelHierarchy"/>
    <dgm:cxn modelId="{6A31DA7C-62E3-4D05-9CF6-A0D2AF05060A}" type="presParOf" srcId="{81A81351-2DCB-40DC-9339-3BD1E8865B37}" destId="{1444663D-9A52-4323-9F00-C82B37768F8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87255C-DCA2-4643-80CA-C45B9F6210CF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6_5" csCatId="accent6" phldr="1"/>
      <dgm:spPr/>
      <dgm:t>
        <a:bodyPr/>
        <a:lstStyle/>
        <a:p>
          <a:endParaRPr lang="es-ES"/>
        </a:p>
      </dgm:t>
    </dgm:pt>
    <dgm:pt modelId="{E6428E76-77D9-48F6-9E04-E56C67DA465E}">
      <dgm:prSet/>
      <dgm:spPr>
        <a:solidFill>
          <a:schemeClr val="accent2">
            <a:lumMod val="75000"/>
            <a:alpha val="80000"/>
          </a:schemeClr>
        </a:solidFill>
      </dgm:spPr>
      <dgm:t>
        <a:bodyPr/>
        <a:lstStyle/>
        <a:p>
          <a:pPr rtl="0"/>
          <a:r>
            <a:rPr lang="es-AR" dirty="0"/>
            <a:t>View</a:t>
          </a:r>
          <a:endParaRPr lang="es-ES" dirty="0"/>
        </a:p>
      </dgm:t>
    </dgm:pt>
    <dgm:pt modelId="{7AF55AE4-F4FA-406D-8A61-A26690B59E8B}" type="parTrans" cxnId="{8E141656-DAF5-45E2-AC05-669928A11739}">
      <dgm:prSet/>
      <dgm:spPr/>
      <dgm:t>
        <a:bodyPr/>
        <a:lstStyle/>
        <a:p>
          <a:endParaRPr lang="es-ES"/>
        </a:p>
      </dgm:t>
    </dgm:pt>
    <dgm:pt modelId="{81AF2AC5-E356-4ED1-8CE2-8FD58B1E4E4B}" type="sibTrans" cxnId="{8E141656-DAF5-45E2-AC05-669928A11739}">
      <dgm:prSet/>
      <dgm:spPr/>
      <dgm:t>
        <a:bodyPr/>
        <a:lstStyle/>
        <a:p>
          <a:endParaRPr lang="es-ES"/>
        </a:p>
      </dgm:t>
    </dgm:pt>
    <dgm:pt modelId="{B16FACEF-CA70-4B4B-A92A-5D05E5A7336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ViewGroup</a:t>
          </a:r>
          <a:endParaRPr lang="es-ES" sz="2400" dirty="0"/>
        </a:p>
      </dgm:t>
    </dgm:pt>
    <dgm:pt modelId="{84612C4D-B22A-4ECB-8F05-DEAEAEF3E819}" type="parTrans" cxnId="{397A6E96-B018-43E9-9B17-6BE42009F61F}">
      <dgm:prSet/>
      <dgm:spPr/>
      <dgm:t>
        <a:bodyPr/>
        <a:lstStyle/>
        <a:p>
          <a:endParaRPr lang="es-ES"/>
        </a:p>
      </dgm:t>
    </dgm:pt>
    <dgm:pt modelId="{39175096-AA50-4B22-936A-9B30D495FD2C}" type="sibTrans" cxnId="{397A6E96-B018-43E9-9B17-6BE42009F61F}">
      <dgm:prSet/>
      <dgm:spPr/>
      <dgm:t>
        <a:bodyPr/>
        <a:lstStyle/>
        <a:p>
          <a:endParaRPr lang="es-ES"/>
        </a:p>
      </dgm:t>
    </dgm:pt>
    <dgm:pt modelId="{990FCEA3-856B-4F40-A577-D2EB134B8087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AR" sz="2400" dirty="0" err="1"/>
            <a:t>LinearLayout</a:t>
          </a:r>
          <a:endParaRPr lang="es-ES" sz="2400" dirty="0"/>
        </a:p>
      </dgm:t>
    </dgm:pt>
    <dgm:pt modelId="{B8EE9D0E-D4FF-424D-B7E7-B36E7EB6A06F}" type="parTrans" cxnId="{D0FCBA6C-ABFF-4AE8-B85B-F524BA86F921}">
      <dgm:prSet/>
      <dgm:spPr/>
      <dgm:t>
        <a:bodyPr/>
        <a:lstStyle/>
        <a:p>
          <a:endParaRPr lang="es-ES"/>
        </a:p>
      </dgm:t>
    </dgm:pt>
    <dgm:pt modelId="{674284DA-7F1E-47BE-B602-3CFE5D773729}" type="sibTrans" cxnId="{D0FCBA6C-ABFF-4AE8-B85B-F524BA86F921}">
      <dgm:prSet/>
      <dgm:spPr/>
      <dgm:t>
        <a:bodyPr/>
        <a:lstStyle/>
        <a:p>
          <a:endParaRPr lang="es-ES"/>
        </a:p>
      </dgm:t>
    </dgm:pt>
    <dgm:pt modelId="{52122B22-E9A2-4C6F-A2EE-3F2B9F8C8332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AR" sz="2400" dirty="0" err="1"/>
            <a:t>FrameLayout</a:t>
          </a:r>
          <a:endParaRPr lang="es-ES" sz="2400" dirty="0"/>
        </a:p>
      </dgm:t>
    </dgm:pt>
    <dgm:pt modelId="{AAA266A5-D2DB-4470-89D4-90484C243F7A}" type="parTrans" cxnId="{295D07A6-912A-4D49-B21E-F9410EF18BCB}">
      <dgm:prSet/>
      <dgm:spPr/>
      <dgm:t>
        <a:bodyPr/>
        <a:lstStyle/>
        <a:p>
          <a:endParaRPr lang="es-ES"/>
        </a:p>
      </dgm:t>
    </dgm:pt>
    <dgm:pt modelId="{41C7A40F-04F3-435D-A682-724B35E2E7A5}" type="sibTrans" cxnId="{295D07A6-912A-4D49-B21E-F9410EF18BCB}">
      <dgm:prSet/>
      <dgm:spPr/>
      <dgm:t>
        <a:bodyPr/>
        <a:lstStyle/>
        <a:p>
          <a:endParaRPr lang="es-ES"/>
        </a:p>
      </dgm:t>
    </dgm:pt>
    <dgm:pt modelId="{2DB840C6-6312-4E56-8B07-4EC1D8BB35E8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AR" sz="2400" dirty="0" err="1"/>
            <a:t>GridLayout</a:t>
          </a:r>
          <a:endParaRPr lang="es-ES" sz="2400" dirty="0"/>
        </a:p>
      </dgm:t>
    </dgm:pt>
    <dgm:pt modelId="{C7B5DA9F-2DA6-44BD-893B-1BB0AA6B7CA9}" type="parTrans" cxnId="{D1B1210B-67CA-43BE-8E15-5A3E294D5475}">
      <dgm:prSet/>
      <dgm:spPr/>
      <dgm:t>
        <a:bodyPr/>
        <a:lstStyle/>
        <a:p>
          <a:endParaRPr lang="es-ES"/>
        </a:p>
      </dgm:t>
    </dgm:pt>
    <dgm:pt modelId="{A69ABC38-C4AC-47AA-8EEE-34EF9DF7AA24}" type="sibTrans" cxnId="{D1B1210B-67CA-43BE-8E15-5A3E294D5475}">
      <dgm:prSet/>
      <dgm:spPr/>
      <dgm:t>
        <a:bodyPr/>
        <a:lstStyle/>
        <a:p>
          <a:endParaRPr lang="es-ES"/>
        </a:p>
      </dgm:t>
    </dgm:pt>
    <dgm:pt modelId="{3C1FA41C-279E-4B22-8D49-AB966463AA48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TextView</a:t>
          </a:r>
          <a:endParaRPr lang="es-ES" sz="2400" dirty="0"/>
        </a:p>
      </dgm:t>
    </dgm:pt>
    <dgm:pt modelId="{EDB91BFC-20E8-49B4-9D25-F6F44F5B94F9}" type="parTrans" cxnId="{B343ED81-0126-4AFD-8C8A-A75A979C1D31}">
      <dgm:prSet/>
      <dgm:spPr/>
      <dgm:t>
        <a:bodyPr/>
        <a:lstStyle/>
        <a:p>
          <a:endParaRPr lang="es-ES"/>
        </a:p>
      </dgm:t>
    </dgm:pt>
    <dgm:pt modelId="{771D71E5-9AED-42B1-AD19-A7E5AB3E72C6}" type="sibTrans" cxnId="{B343ED81-0126-4AFD-8C8A-A75A979C1D31}">
      <dgm:prSet/>
      <dgm:spPr/>
      <dgm:t>
        <a:bodyPr/>
        <a:lstStyle/>
        <a:p>
          <a:endParaRPr lang="es-ES"/>
        </a:p>
      </dgm:t>
    </dgm:pt>
    <dgm:pt modelId="{C03BEB8A-FDD5-4684-AAC7-C340B9B53204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Button</a:t>
          </a:r>
          <a:endParaRPr lang="es-ES" sz="2400" dirty="0"/>
        </a:p>
      </dgm:t>
    </dgm:pt>
    <dgm:pt modelId="{45AEEA24-967E-4CCC-9296-0F3FAC89CC67}" type="parTrans" cxnId="{14813301-9D05-4FCC-B6A0-2D99D0E875B7}">
      <dgm:prSet/>
      <dgm:spPr/>
      <dgm:t>
        <a:bodyPr/>
        <a:lstStyle/>
        <a:p>
          <a:endParaRPr lang="es-ES"/>
        </a:p>
      </dgm:t>
    </dgm:pt>
    <dgm:pt modelId="{70132064-2B0C-4E38-B723-9B0FF9E607B6}" type="sibTrans" cxnId="{14813301-9D05-4FCC-B6A0-2D99D0E875B7}">
      <dgm:prSet/>
      <dgm:spPr/>
      <dgm:t>
        <a:bodyPr/>
        <a:lstStyle/>
        <a:p>
          <a:endParaRPr lang="es-ES"/>
        </a:p>
      </dgm:t>
    </dgm:pt>
    <dgm:pt modelId="{52E042C6-FBAD-464A-9C75-16264C6FFF77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 dirty="0" err="1"/>
            <a:t>Compound</a:t>
          </a:r>
          <a:r>
            <a:rPr lang="es-AR" sz="2400" dirty="0"/>
            <a:t> </a:t>
          </a:r>
          <a:r>
            <a:rPr lang="es-AR" sz="2400" dirty="0" err="1"/>
            <a:t>Button</a:t>
          </a:r>
          <a:endParaRPr lang="es-ES" sz="2400" dirty="0"/>
        </a:p>
      </dgm:t>
    </dgm:pt>
    <dgm:pt modelId="{9576ACB3-4DB3-4CC5-83AE-948C8AAE365B}" type="parTrans" cxnId="{04CCB326-DAEA-41A3-BC2F-AA3CDA1AF144}">
      <dgm:prSet/>
      <dgm:spPr/>
      <dgm:t>
        <a:bodyPr/>
        <a:lstStyle/>
        <a:p>
          <a:endParaRPr lang="es-ES"/>
        </a:p>
      </dgm:t>
    </dgm:pt>
    <dgm:pt modelId="{B8AC6742-D016-4A63-8B6A-4825E3B582DE}" type="sibTrans" cxnId="{04CCB326-DAEA-41A3-BC2F-AA3CDA1AF144}">
      <dgm:prSet/>
      <dgm:spPr/>
      <dgm:t>
        <a:bodyPr/>
        <a:lstStyle/>
        <a:p>
          <a:endParaRPr lang="es-ES"/>
        </a:p>
      </dgm:t>
    </dgm:pt>
    <dgm:pt modelId="{B235D065-E0DE-4C02-9028-F17389D7F377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/>
            <a:t>CheckBox</a:t>
          </a:r>
          <a:endParaRPr lang="es-ES"/>
        </a:p>
      </dgm:t>
    </dgm:pt>
    <dgm:pt modelId="{80AD0BED-47E3-4194-898B-D93288F6CFBF}" type="parTrans" cxnId="{F6841DA0-E9B0-4D70-878F-FE0EBAAD7DED}">
      <dgm:prSet/>
      <dgm:spPr/>
      <dgm:t>
        <a:bodyPr/>
        <a:lstStyle/>
        <a:p>
          <a:endParaRPr lang="es-ES"/>
        </a:p>
      </dgm:t>
    </dgm:pt>
    <dgm:pt modelId="{86E6C5A1-D217-47F7-BA75-BD26C48E2706}" type="sibTrans" cxnId="{F6841DA0-E9B0-4D70-878F-FE0EBAAD7DED}">
      <dgm:prSet/>
      <dgm:spPr/>
      <dgm:t>
        <a:bodyPr/>
        <a:lstStyle/>
        <a:p>
          <a:endParaRPr lang="es-ES"/>
        </a:p>
      </dgm:t>
    </dgm:pt>
    <dgm:pt modelId="{29D0DE31-C00A-4353-8384-95898A5C4D5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/>
            <a:t>RadioButton</a:t>
          </a:r>
          <a:endParaRPr lang="es-ES"/>
        </a:p>
      </dgm:t>
    </dgm:pt>
    <dgm:pt modelId="{8917479D-69D1-499C-B1C1-B6B7FA230A39}" type="parTrans" cxnId="{82345C41-2865-40EB-A0E6-52A3E003C75E}">
      <dgm:prSet/>
      <dgm:spPr/>
      <dgm:t>
        <a:bodyPr/>
        <a:lstStyle/>
        <a:p>
          <a:endParaRPr lang="es-ES"/>
        </a:p>
      </dgm:t>
    </dgm:pt>
    <dgm:pt modelId="{B20B4E46-7619-42CC-868B-75760439A10F}" type="sibTrans" cxnId="{82345C41-2865-40EB-A0E6-52A3E003C75E}">
      <dgm:prSet/>
      <dgm:spPr/>
      <dgm:t>
        <a:bodyPr/>
        <a:lstStyle/>
        <a:p>
          <a:endParaRPr lang="es-ES"/>
        </a:p>
      </dgm:t>
    </dgm:pt>
    <dgm:pt modelId="{11E06FB8-3C88-4D86-B033-6563238E479B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/>
            <a:t>EditText</a:t>
          </a:r>
          <a:endParaRPr lang="es-ES" sz="2400"/>
        </a:p>
      </dgm:t>
    </dgm:pt>
    <dgm:pt modelId="{14E33916-0CB4-432C-AB41-1216CE0A62B9}" type="parTrans" cxnId="{0FB123C0-15BA-4DC4-875D-41EF7BD0CA72}">
      <dgm:prSet/>
      <dgm:spPr/>
      <dgm:t>
        <a:bodyPr/>
        <a:lstStyle/>
        <a:p>
          <a:endParaRPr lang="es-ES"/>
        </a:p>
      </dgm:t>
    </dgm:pt>
    <dgm:pt modelId="{BE5D5D59-F326-4319-94D7-A79E74D84CAF}" type="sibTrans" cxnId="{0FB123C0-15BA-4DC4-875D-41EF7BD0CA72}">
      <dgm:prSet/>
      <dgm:spPr/>
      <dgm:t>
        <a:bodyPr/>
        <a:lstStyle/>
        <a:p>
          <a:endParaRPr lang="es-ES"/>
        </a:p>
      </dgm:t>
    </dgm:pt>
    <dgm:pt modelId="{B7B64862-C668-4ADE-8269-A0C7169C7D85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s-AR" sz="2400"/>
            <a:t>ImageView</a:t>
          </a:r>
          <a:endParaRPr lang="es-ES" sz="2400"/>
        </a:p>
      </dgm:t>
    </dgm:pt>
    <dgm:pt modelId="{00A57F06-F2A3-4D32-A6BF-E3C59C124915}" type="parTrans" cxnId="{9C889DDB-E226-4284-B605-C72A340048FE}">
      <dgm:prSet/>
      <dgm:spPr/>
      <dgm:t>
        <a:bodyPr/>
        <a:lstStyle/>
        <a:p>
          <a:endParaRPr lang="es-ES"/>
        </a:p>
      </dgm:t>
    </dgm:pt>
    <dgm:pt modelId="{6D25E1F9-F276-40F3-B452-FF28908448A7}" type="sibTrans" cxnId="{9C889DDB-E226-4284-B605-C72A340048FE}">
      <dgm:prSet/>
      <dgm:spPr/>
      <dgm:t>
        <a:bodyPr/>
        <a:lstStyle/>
        <a:p>
          <a:endParaRPr lang="es-ES"/>
        </a:p>
      </dgm:t>
    </dgm:pt>
    <dgm:pt modelId="{0586B304-70DD-47CB-A332-329D5582A7F8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ES" sz="2400" dirty="0" err="1"/>
            <a:t>ScrollView</a:t>
          </a:r>
          <a:endParaRPr lang="es-ES" sz="2400" dirty="0"/>
        </a:p>
      </dgm:t>
    </dgm:pt>
    <dgm:pt modelId="{6646F3F3-FD93-4F0B-BB59-803A0E4415A0}" type="parTrans" cxnId="{FC4F5A2B-9B7F-4ACB-9B0B-6FDF23A02536}">
      <dgm:prSet/>
      <dgm:spPr/>
      <dgm:t>
        <a:bodyPr/>
        <a:lstStyle/>
        <a:p>
          <a:endParaRPr lang="es-ES"/>
        </a:p>
      </dgm:t>
    </dgm:pt>
    <dgm:pt modelId="{4407A96F-DA4F-4876-AB2A-A0D4BB9B1EEC}" type="sibTrans" cxnId="{FC4F5A2B-9B7F-4ACB-9B0B-6FDF23A02536}">
      <dgm:prSet/>
      <dgm:spPr/>
      <dgm:t>
        <a:bodyPr/>
        <a:lstStyle/>
        <a:p>
          <a:endParaRPr lang="es-ES"/>
        </a:p>
      </dgm:t>
    </dgm:pt>
    <dgm:pt modelId="{79172058-7DF7-4F2E-868A-849557A34C08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ES" sz="2400" dirty="0" err="1"/>
            <a:t>HorizontalScrollView</a:t>
          </a:r>
          <a:endParaRPr lang="es-ES" sz="2400" dirty="0"/>
        </a:p>
      </dgm:t>
    </dgm:pt>
    <dgm:pt modelId="{E08BF6C7-6770-4E30-8CFE-740B07F30518}" type="parTrans" cxnId="{572F5928-B5A4-432E-B33E-B274A376DACF}">
      <dgm:prSet/>
      <dgm:spPr/>
      <dgm:t>
        <a:bodyPr/>
        <a:lstStyle/>
        <a:p>
          <a:endParaRPr lang="es-ES"/>
        </a:p>
      </dgm:t>
    </dgm:pt>
    <dgm:pt modelId="{9E8CA742-CF15-4213-9421-3C44E11F0298}" type="sibTrans" cxnId="{572F5928-B5A4-432E-B33E-B274A376DACF}">
      <dgm:prSet/>
      <dgm:spPr/>
      <dgm:t>
        <a:bodyPr/>
        <a:lstStyle/>
        <a:p>
          <a:endParaRPr lang="es-ES"/>
        </a:p>
      </dgm:t>
    </dgm:pt>
    <dgm:pt modelId="{6626A6F3-F802-4177-9E31-2DCED3F618A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AR" sz="2400" dirty="0" err="1"/>
            <a:t>RelativeLayout</a:t>
          </a:r>
          <a:endParaRPr lang="es-ES" sz="2400" dirty="0"/>
        </a:p>
      </dgm:t>
    </dgm:pt>
    <dgm:pt modelId="{B670A053-9917-4F4B-A4B7-27750FBD1BD8}" type="parTrans" cxnId="{0FBFBF00-34B9-4E78-9DFB-A44DA1C9DCE7}">
      <dgm:prSet/>
      <dgm:spPr/>
      <dgm:t>
        <a:bodyPr/>
        <a:lstStyle/>
        <a:p>
          <a:endParaRPr lang="es-ES"/>
        </a:p>
      </dgm:t>
    </dgm:pt>
    <dgm:pt modelId="{062C3E7B-A98A-49FE-AAE3-C7B0BC8D0F77}" type="sibTrans" cxnId="{0FBFBF00-34B9-4E78-9DFB-A44DA1C9DCE7}">
      <dgm:prSet/>
      <dgm:spPr/>
      <dgm:t>
        <a:bodyPr/>
        <a:lstStyle/>
        <a:p>
          <a:endParaRPr lang="es-ES"/>
        </a:p>
      </dgm:t>
    </dgm:pt>
    <dgm:pt modelId="{3580100C-B3C6-4E92-87D3-739A1FFA9235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AR" sz="2400"/>
            <a:t>TableLayout</a:t>
          </a:r>
          <a:endParaRPr lang="es-ES" sz="2400" dirty="0"/>
        </a:p>
      </dgm:t>
    </dgm:pt>
    <dgm:pt modelId="{4C3F42E1-3ABE-4E30-8BDD-F51298885A1A}" type="parTrans" cxnId="{6D6954FC-616F-40E9-A78D-FD88E1B47154}">
      <dgm:prSet/>
      <dgm:spPr/>
      <dgm:t>
        <a:bodyPr/>
        <a:lstStyle/>
        <a:p>
          <a:endParaRPr lang="es-ES"/>
        </a:p>
      </dgm:t>
    </dgm:pt>
    <dgm:pt modelId="{D8F3FA04-B371-4ADD-8188-64A627FF70C3}" type="sibTrans" cxnId="{6D6954FC-616F-40E9-A78D-FD88E1B47154}">
      <dgm:prSet/>
      <dgm:spPr/>
      <dgm:t>
        <a:bodyPr/>
        <a:lstStyle/>
        <a:p>
          <a:endParaRPr lang="es-ES"/>
        </a:p>
      </dgm:t>
    </dgm:pt>
    <dgm:pt modelId="{EE9244A3-84DD-4ABD-91FC-8E7C659635EC}" type="pres">
      <dgm:prSet presAssocID="{B887255C-DCA2-4643-80CA-C45B9F6210C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08EF6857-4590-4688-824B-E6CE765FBE91}" type="pres">
      <dgm:prSet presAssocID="{E6428E76-77D9-48F6-9E04-E56C67DA465E}" presName="root1" presStyleCnt="0"/>
      <dgm:spPr/>
    </dgm:pt>
    <dgm:pt modelId="{5329056C-B095-4544-9563-EEA183CC7E2E}" type="pres">
      <dgm:prSet presAssocID="{E6428E76-77D9-48F6-9E04-E56C67DA465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D2BB7907-6F41-4D60-A3CC-74E43DFFE9F1}" type="pres">
      <dgm:prSet presAssocID="{E6428E76-77D9-48F6-9E04-E56C67DA465E}" presName="level2hierChild" presStyleCnt="0"/>
      <dgm:spPr/>
    </dgm:pt>
    <dgm:pt modelId="{AD098067-4CC4-48BC-AF59-25C66DFB74CF}" type="pres">
      <dgm:prSet presAssocID="{84612C4D-B22A-4ECB-8F05-DEAEAEF3E819}" presName="conn2-1" presStyleLbl="parChTrans1D2" presStyleIdx="0" presStyleCnt="3"/>
      <dgm:spPr/>
      <dgm:t>
        <a:bodyPr/>
        <a:lstStyle/>
        <a:p>
          <a:endParaRPr lang="es-AR"/>
        </a:p>
      </dgm:t>
    </dgm:pt>
    <dgm:pt modelId="{A0B4AF3D-CF36-4AD7-90DA-91E507560B23}" type="pres">
      <dgm:prSet presAssocID="{84612C4D-B22A-4ECB-8F05-DEAEAEF3E819}" presName="connTx" presStyleLbl="parChTrans1D2" presStyleIdx="0" presStyleCnt="3"/>
      <dgm:spPr/>
      <dgm:t>
        <a:bodyPr/>
        <a:lstStyle/>
        <a:p>
          <a:endParaRPr lang="es-AR"/>
        </a:p>
      </dgm:t>
    </dgm:pt>
    <dgm:pt modelId="{9A9C7940-66E5-4023-9516-A72654B0CFDD}" type="pres">
      <dgm:prSet presAssocID="{B16FACEF-CA70-4B4B-A92A-5D05E5A73363}" presName="root2" presStyleCnt="0"/>
      <dgm:spPr/>
    </dgm:pt>
    <dgm:pt modelId="{AB33FB59-E0BD-4112-A911-456FA7A9BF8D}" type="pres">
      <dgm:prSet presAssocID="{B16FACEF-CA70-4B4B-A92A-5D05E5A73363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927516AA-7C19-4410-850D-95253D651FE6}" type="pres">
      <dgm:prSet presAssocID="{B16FACEF-CA70-4B4B-A92A-5D05E5A73363}" presName="level3hierChild" presStyleCnt="0"/>
      <dgm:spPr/>
    </dgm:pt>
    <dgm:pt modelId="{73AC0C5E-9DF4-42B3-B8E9-480A48E81FEC}" type="pres">
      <dgm:prSet presAssocID="{B8EE9D0E-D4FF-424D-B7E7-B36E7EB6A06F}" presName="conn2-1" presStyleLbl="parChTrans1D3" presStyleIdx="0" presStyleCnt="6"/>
      <dgm:spPr/>
      <dgm:t>
        <a:bodyPr/>
        <a:lstStyle/>
        <a:p>
          <a:endParaRPr lang="es-AR"/>
        </a:p>
      </dgm:t>
    </dgm:pt>
    <dgm:pt modelId="{C9CF3F23-EE36-4F26-9071-C5BFCEC967BB}" type="pres">
      <dgm:prSet presAssocID="{B8EE9D0E-D4FF-424D-B7E7-B36E7EB6A06F}" presName="connTx" presStyleLbl="parChTrans1D3" presStyleIdx="0" presStyleCnt="6"/>
      <dgm:spPr/>
      <dgm:t>
        <a:bodyPr/>
        <a:lstStyle/>
        <a:p>
          <a:endParaRPr lang="es-AR"/>
        </a:p>
      </dgm:t>
    </dgm:pt>
    <dgm:pt modelId="{3E3F8EC1-D297-4FC5-AF14-7946388B893C}" type="pres">
      <dgm:prSet presAssocID="{990FCEA3-856B-4F40-A577-D2EB134B8087}" presName="root2" presStyleCnt="0"/>
      <dgm:spPr/>
    </dgm:pt>
    <dgm:pt modelId="{8D0A5C3E-2FA5-4428-BF70-C982A98C27A9}" type="pres">
      <dgm:prSet presAssocID="{990FCEA3-856B-4F40-A577-D2EB134B8087}" presName="LevelTwoTextNode" presStyleLbl="node3" presStyleIdx="0" presStyleCnt="6" custScaleX="1253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B9B9E98-387C-4C25-9AD9-E4794042F61E}" type="pres">
      <dgm:prSet presAssocID="{990FCEA3-856B-4F40-A577-D2EB134B8087}" presName="level3hierChild" presStyleCnt="0"/>
      <dgm:spPr/>
    </dgm:pt>
    <dgm:pt modelId="{739C7C48-5CCD-4B6C-BEAD-E5B30AAAB77B}" type="pres">
      <dgm:prSet presAssocID="{4C3F42E1-3ABE-4E30-8BDD-F51298885A1A}" presName="conn2-1" presStyleLbl="parChTrans1D4" presStyleIdx="0" presStyleCnt="6"/>
      <dgm:spPr/>
      <dgm:t>
        <a:bodyPr/>
        <a:lstStyle/>
        <a:p>
          <a:endParaRPr lang="es-AR"/>
        </a:p>
      </dgm:t>
    </dgm:pt>
    <dgm:pt modelId="{E5931F12-CE69-4221-B395-4CE8B8D8B9D9}" type="pres">
      <dgm:prSet presAssocID="{4C3F42E1-3ABE-4E30-8BDD-F51298885A1A}" presName="connTx" presStyleLbl="parChTrans1D4" presStyleIdx="0" presStyleCnt="6"/>
      <dgm:spPr/>
      <dgm:t>
        <a:bodyPr/>
        <a:lstStyle/>
        <a:p>
          <a:endParaRPr lang="es-AR"/>
        </a:p>
      </dgm:t>
    </dgm:pt>
    <dgm:pt modelId="{384AE6FB-0A5F-4198-8D01-AEC9197422C3}" type="pres">
      <dgm:prSet presAssocID="{3580100C-B3C6-4E92-87D3-739A1FFA9235}" presName="root2" presStyleCnt="0"/>
      <dgm:spPr/>
    </dgm:pt>
    <dgm:pt modelId="{B71245F9-E656-4688-8986-282ABCA7417C}" type="pres">
      <dgm:prSet presAssocID="{3580100C-B3C6-4E92-87D3-739A1FFA9235}" presName="LevelTwoTextNode" presStyleLbl="node4" presStyleIdx="0" presStyleCnt="6" custScaleX="1253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ABBF994-4E70-4607-B6D5-04EC0549A200}" type="pres">
      <dgm:prSet presAssocID="{3580100C-B3C6-4E92-87D3-739A1FFA9235}" presName="level3hierChild" presStyleCnt="0"/>
      <dgm:spPr/>
    </dgm:pt>
    <dgm:pt modelId="{B4AB1935-7A2D-4A2F-9452-8E4AEE3F5719}" type="pres">
      <dgm:prSet presAssocID="{AAA266A5-D2DB-4470-89D4-90484C243F7A}" presName="conn2-1" presStyleLbl="parChTrans1D3" presStyleIdx="1" presStyleCnt="6"/>
      <dgm:spPr/>
      <dgm:t>
        <a:bodyPr/>
        <a:lstStyle/>
        <a:p>
          <a:endParaRPr lang="es-AR"/>
        </a:p>
      </dgm:t>
    </dgm:pt>
    <dgm:pt modelId="{C56CE6D0-B5E1-4ADF-9C45-BA695265AD8A}" type="pres">
      <dgm:prSet presAssocID="{AAA266A5-D2DB-4470-89D4-90484C243F7A}" presName="connTx" presStyleLbl="parChTrans1D3" presStyleIdx="1" presStyleCnt="6"/>
      <dgm:spPr/>
      <dgm:t>
        <a:bodyPr/>
        <a:lstStyle/>
        <a:p>
          <a:endParaRPr lang="es-AR"/>
        </a:p>
      </dgm:t>
    </dgm:pt>
    <dgm:pt modelId="{8D47125A-5517-4BE3-A781-E781615A7671}" type="pres">
      <dgm:prSet presAssocID="{52122B22-E9A2-4C6F-A2EE-3F2B9F8C8332}" presName="root2" presStyleCnt="0"/>
      <dgm:spPr/>
    </dgm:pt>
    <dgm:pt modelId="{ED6478C7-DDA7-45DC-8FB0-EEE1545AE837}" type="pres">
      <dgm:prSet presAssocID="{52122B22-E9A2-4C6F-A2EE-3F2B9F8C8332}" presName="LevelTwoTextNode" presStyleLbl="node3" presStyleIdx="1" presStyleCnt="6" custScaleX="1253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E5329842-C7D5-4FE6-83C3-E61A3AD18D0F}" type="pres">
      <dgm:prSet presAssocID="{52122B22-E9A2-4C6F-A2EE-3F2B9F8C8332}" presName="level3hierChild" presStyleCnt="0"/>
      <dgm:spPr/>
    </dgm:pt>
    <dgm:pt modelId="{61EEC8D4-72CF-4196-B135-8355F81DF728}" type="pres">
      <dgm:prSet presAssocID="{6646F3F3-FD93-4F0B-BB59-803A0E4415A0}" presName="conn2-1" presStyleLbl="parChTrans1D4" presStyleIdx="1" presStyleCnt="6"/>
      <dgm:spPr/>
      <dgm:t>
        <a:bodyPr/>
        <a:lstStyle/>
        <a:p>
          <a:endParaRPr lang="es-AR"/>
        </a:p>
      </dgm:t>
    </dgm:pt>
    <dgm:pt modelId="{605F468C-3C85-4030-8596-15D366D21D51}" type="pres">
      <dgm:prSet presAssocID="{6646F3F3-FD93-4F0B-BB59-803A0E4415A0}" presName="connTx" presStyleLbl="parChTrans1D4" presStyleIdx="1" presStyleCnt="6"/>
      <dgm:spPr/>
      <dgm:t>
        <a:bodyPr/>
        <a:lstStyle/>
        <a:p>
          <a:endParaRPr lang="es-AR"/>
        </a:p>
      </dgm:t>
    </dgm:pt>
    <dgm:pt modelId="{F28672BB-F64D-40E1-B746-21431B108367}" type="pres">
      <dgm:prSet presAssocID="{0586B304-70DD-47CB-A332-329D5582A7F8}" presName="root2" presStyleCnt="0"/>
      <dgm:spPr/>
    </dgm:pt>
    <dgm:pt modelId="{A38F051F-C67F-4552-9856-4541256D1758}" type="pres">
      <dgm:prSet presAssocID="{0586B304-70DD-47CB-A332-329D5582A7F8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1CB640A-1C6A-4382-9DC9-D05F83117A25}" type="pres">
      <dgm:prSet presAssocID="{0586B304-70DD-47CB-A332-329D5582A7F8}" presName="level3hierChild" presStyleCnt="0"/>
      <dgm:spPr/>
    </dgm:pt>
    <dgm:pt modelId="{BAA54A0A-190D-46E0-A311-4105137001C3}" type="pres">
      <dgm:prSet presAssocID="{E08BF6C7-6770-4E30-8CFE-740B07F30518}" presName="conn2-1" presStyleLbl="parChTrans1D4" presStyleIdx="2" presStyleCnt="6"/>
      <dgm:spPr/>
      <dgm:t>
        <a:bodyPr/>
        <a:lstStyle/>
        <a:p>
          <a:endParaRPr lang="es-AR"/>
        </a:p>
      </dgm:t>
    </dgm:pt>
    <dgm:pt modelId="{95C731CB-8FD4-4754-9C74-5F23BF20F6F5}" type="pres">
      <dgm:prSet presAssocID="{E08BF6C7-6770-4E30-8CFE-740B07F30518}" presName="connTx" presStyleLbl="parChTrans1D4" presStyleIdx="2" presStyleCnt="6"/>
      <dgm:spPr/>
      <dgm:t>
        <a:bodyPr/>
        <a:lstStyle/>
        <a:p>
          <a:endParaRPr lang="es-AR"/>
        </a:p>
      </dgm:t>
    </dgm:pt>
    <dgm:pt modelId="{54355867-3FEE-4D03-88A3-7D207996C11D}" type="pres">
      <dgm:prSet presAssocID="{79172058-7DF7-4F2E-868A-849557A34C08}" presName="root2" presStyleCnt="0"/>
      <dgm:spPr/>
    </dgm:pt>
    <dgm:pt modelId="{0557B1BC-0CAA-4453-9103-4CFF8E31EF9B}" type="pres">
      <dgm:prSet presAssocID="{79172058-7DF7-4F2E-868A-849557A34C08}" presName="LevelTwoTextNode" presStyleLbl="node4" presStyleIdx="2" presStyleCnt="6" custScaleX="169570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5FDA6AF-A609-47C4-9232-3CEA416A5026}" type="pres">
      <dgm:prSet presAssocID="{79172058-7DF7-4F2E-868A-849557A34C08}" presName="level3hierChild" presStyleCnt="0"/>
      <dgm:spPr/>
    </dgm:pt>
    <dgm:pt modelId="{F336004C-5BDF-4DA0-9FAA-A8F634FCA0D0}" type="pres">
      <dgm:prSet presAssocID="{B670A053-9917-4F4B-A4B7-27750FBD1BD8}" presName="conn2-1" presStyleLbl="parChTrans1D3" presStyleIdx="2" presStyleCnt="6"/>
      <dgm:spPr/>
      <dgm:t>
        <a:bodyPr/>
        <a:lstStyle/>
        <a:p>
          <a:endParaRPr lang="es-AR"/>
        </a:p>
      </dgm:t>
    </dgm:pt>
    <dgm:pt modelId="{0CEF7DBB-2214-4325-9514-24D42E3424AB}" type="pres">
      <dgm:prSet presAssocID="{B670A053-9917-4F4B-A4B7-27750FBD1BD8}" presName="connTx" presStyleLbl="parChTrans1D3" presStyleIdx="2" presStyleCnt="6"/>
      <dgm:spPr/>
      <dgm:t>
        <a:bodyPr/>
        <a:lstStyle/>
        <a:p>
          <a:endParaRPr lang="es-AR"/>
        </a:p>
      </dgm:t>
    </dgm:pt>
    <dgm:pt modelId="{C3D78AE6-F28A-4DD6-9149-49497B593150}" type="pres">
      <dgm:prSet presAssocID="{6626A6F3-F802-4177-9E31-2DCED3F618A4}" presName="root2" presStyleCnt="0"/>
      <dgm:spPr/>
    </dgm:pt>
    <dgm:pt modelId="{069F7758-26D3-4DD7-B138-314EDD06EDED}" type="pres">
      <dgm:prSet presAssocID="{6626A6F3-F802-4177-9E31-2DCED3F618A4}" presName="LevelTwoTextNode" presStyleLbl="node3" presStyleIdx="2" presStyleCnt="6" custScaleX="1253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6E829F29-F7AF-4613-A10F-2A53C8E7A919}" type="pres">
      <dgm:prSet presAssocID="{6626A6F3-F802-4177-9E31-2DCED3F618A4}" presName="level3hierChild" presStyleCnt="0"/>
      <dgm:spPr/>
    </dgm:pt>
    <dgm:pt modelId="{C378FB17-080A-4690-8708-94C00294C46B}" type="pres">
      <dgm:prSet presAssocID="{C7B5DA9F-2DA6-44BD-893B-1BB0AA6B7CA9}" presName="conn2-1" presStyleLbl="parChTrans1D3" presStyleIdx="3" presStyleCnt="6"/>
      <dgm:spPr/>
      <dgm:t>
        <a:bodyPr/>
        <a:lstStyle/>
        <a:p>
          <a:endParaRPr lang="es-AR"/>
        </a:p>
      </dgm:t>
    </dgm:pt>
    <dgm:pt modelId="{5A9B8C37-5558-4A56-91F4-B9C36BEE188B}" type="pres">
      <dgm:prSet presAssocID="{C7B5DA9F-2DA6-44BD-893B-1BB0AA6B7CA9}" presName="connTx" presStyleLbl="parChTrans1D3" presStyleIdx="3" presStyleCnt="6"/>
      <dgm:spPr/>
      <dgm:t>
        <a:bodyPr/>
        <a:lstStyle/>
        <a:p>
          <a:endParaRPr lang="es-AR"/>
        </a:p>
      </dgm:t>
    </dgm:pt>
    <dgm:pt modelId="{0E28B546-B718-457D-A4A6-CB4457A87512}" type="pres">
      <dgm:prSet presAssocID="{2DB840C6-6312-4E56-8B07-4EC1D8BB35E8}" presName="root2" presStyleCnt="0"/>
      <dgm:spPr/>
    </dgm:pt>
    <dgm:pt modelId="{9B5E1743-AE4C-471B-A7C4-3D16120235B4}" type="pres">
      <dgm:prSet presAssocID="{2DB840C6-6312-4E56-8B07-4EC1D8BB35E8}" presName="LevelTwoTextNode" presStyleLbl="node3" presStyleIdx="3" presStyleCnt="6" custScaleX="1253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4356944-A3C3-4083-9E2C-0366D5753797}" type="pres">
      <dgm:prSet presAssocID="{2DB840C6-6312-4E56-8B07-4EC1D8BB35E8}" presName="level3hierChild" presStyleCnt="0"/>
      <dgm:spPr/>
    </dgm:pt>
    <dgm:pt modelId="{219C2244-17F3-406D-B23D-457C1E176416}" type="pres">
      <dgm:prSet presAssocID="{EDB91BFC-20E8-49B4-9D25-F6F44F5B94F9}" presName="conn2-1" presStyleLbl="parChTrans1D2" presStyleIdx="1" presStyleCnt="3"/>
      <dgm:spPr/>
      <dgm:t>
        <a:bodyPr/>
        <a:lstStyle/>
        <a:p>
          <a:endParaRPr lang="es-AR"/>
        </a:p>
      </dgm:t>
    </dgm:pt>
    <dgm:pt modelId="{C909FA8B-C7CA-4228-97A1-D5D189C5C7CD}" type="pres">
      <dgm:prSet presAssocID="{EDB91BFC-20E8-49B4-9D25-F6F44F5B94F9}" presName="connTx" presStyleLbl="parChTrans1D2" presStyleIdx="1" presStyleCnt="3"/>
      <dgm:spPr/>
      <dgm:t>
        <a:bodyPr/>
        <a:lstStyle/>
        <a:p>
          <a:endParaRPr lang="es-AR"/>
        </a:p>
      </dgm:t>
    </dgm:pt>
    <dgm:pt modelId="{4D0FF821-6FA4-4817-963F-E769FDB4BE8E}" type="pres">
      <dgm:prSet presAssocID="{3C1FA41C-279E-4B22-8D49-AB966463AA48}" presName="root2" presStyleCnt="0"/>
      <dgm:spPr/>
    </dgm:pt>
    <dgm:pt modelId="{6566A17C-4011-4FCC-8061-9F1746328107}" type="pres">
      <dgm:prSet presAssocID="{3C1FA41C-279E-4B22-8D49-AB966463AA4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C99CEF7E-F09E-4C83-957F-8F264AA24616}" type="pres">
      <dgm:prSet presAssocID="{3C1FA41C-279E-4B22-8D49-AB966463AA48}" presName="level3hierChild" presStyleCnt="0"/>
      <dgm:spPr/>
    </dgm:pt>
    <dgm:pt modelId="{1CB62458-2C02-41EB-8FBB-6D85FCC35C4C}" type="pres">
      <dgm:prSet presAssocID="{45AEEA24-967E-4CCC-9296-0F3FAC89CC67}" presName="conn2-1" presStyleLbl="parChTrans1D3" presStyleIdx="4" presStyleCnt="6"/>
      <dgm:spPr/>
      <dgm:t>
        <a:bodyPr/>
        <a:lstStyle/>
        <a:p>
          <a:endParaRPr lang="es-AR"/>
        </a:p>
      </dgm:t>
    </dgm:pt>
    <dgm:pt modelId="{D1B2D9DD-D17C-4C0F-8A67-DCAC3E4D82B3}" type="pres">
      <dgm:prSet presAssocID="{45AEEA24-967E-4CCC-9296-0F3FAC89CC67}" presName="connTx" presStyleLbl="parChTrans1D3" presStyleIdx="4" presStyleCnt="6"/>
      <dgm:spPr/>
      <dgm:t>
        <a:bodyPr/>
        <a:lstStyle/>
        <a:p>
          <a:endParaRPr lang="es-AR"/>
        </a:p>
      </dgm:t>
    </dgm:pt>
    <dgm:pt modelId="{55DF50B8-93F4-4858-960F-EF43BE581902}" type="pres">
      <dgm:prSet presAssocID="{C03BEB8A-FDD5-4684-AAC7-C340B9B53204}" presName="root2" presStyleCnt="0"/>
      <dgm:spPr/>
    </dgm:pt>
    <dgm:pt modelId="{4C53B50C-DB0C-41FE-A910-89F2CB534C9F}" type="pres">
      <dgm:prSet presAssocID="{C03BEB8A-FDD5-4684-AAC7-C340B9B53204}" presName="LevelTwoTextNode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CDF9BF49-A257-45D1-927C-8153C9FF7596}" type="pres">
      <dgm:prSet presAssocID="{C03BEB8A-FDD5-4684-AAC7-C340B9B53204}" presName="level3hierChild" presStyleCnt="0"/>
      <dgm:spPr/>
    </dgm:pt>
    <dgm:pt modelId="{519F074E-3102-4625-A924-AEF7E2C61CD4}" type="pres">
      <dgm:prSet presAssocID="{9576ACB3-4DB3-4CC5-83AE-948C8AAE365B}" presName="conn2-1" presStyleLbl="parChTrans1D4" presStyleIdx="3" presStyleCnt="6"/>
      <dgm:spPr/>
      <dgm:t>
        <a:bodyPr/>
        <a:lstStyle/>
        <a:p>
          <a:endParaRPr lang="es-AR"/>
        </a:p>
      </dgm:t>
    </dgm:pt>
    <dgm:pt modelId="{E7D19926-3472-4B02-83CE-DC4F9F3D6869}" type="pres">
      <dgm:prSet presAssocID="{9576ACB3-4DB3-4CC5-83AE-948C8AAE365B}" presName="connTx" presStyleLbl="parChTrans1D4" presStyleIdx="3" presStyleCnt="6"/>
      <dgm:spPr/>
      <dgm:t>
        <a:bodyPr/>
        <a:lstStyle/>
        <a:p>
          <a:endParaRPr lang="es-AR"/>
        </a:p>
      </dgm:t>
    </dgm:pt>
    <dgm:pt modelId="{D01F34EF-37B9-47B5-BB76-B4231D137795}" type="pres">
      <dgm:prSet presAssocID="{52E042C6-FBAD-464A-9C75-16264C6FFF77}" presName="root2" presStyleCnt="0"/>
      <dgm:spPr/>
    </dgm:pt>
    <dgm:pt modelId="{C279821F-235D-493A-A891-2553945C9403}" type="pres">
      <dgm:prSet presAssocID="{52E042C6-FBAD-464A-9C75-16264C6FFF77}" presName="LevelTwoTextNode" presStyleLbl="node4" presStyleIdx="3" presStyleCnt="6" custScaleY="15557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9C54BC6A-CBE5-4F9C-901B-FBB6F02205FE}" type="pres">
      <dgm:prSet presAssocID="{52E042C6-FBAD-464A-9C75-16264C6FFF77}" presName="level3hierChild" presStyleCnt="0"/>
      <dgm:spPr/>
    </dgm:pt>
    <dgm:pt modelId="{C4AAE1DA-D35F-4BF9-95A4-CABC02AF47D9}" type="pres">
      <dgm:prSet presAssocID="{80AD0BED-47E3-4194-898B-D93288F6CFBF}" presName="conn2-1" presStyleLbl="parChTrans1D4" presStyleIdx="4" presStyleCnt="6"/>
      <dgm:spPr/>
      <dgm:t>
        <a:bodyPr/>
        <a:lstStyle/>
        <a:p>
          <a:endParaRPr lang="es-AR"/>
        </a:p>
      </dgm:t>
    </dgm:pt>
    <dgm:pt modelId="{C09324C3-E28A-4EA3-8C91-0199EB898C4D}" type="pres">
      <dgm:prSet presAssocID="{80AD0BED-47E3-4194-898B-D93288F6CFBF}" presName="connTx" presStyleLbl="parChTrans1D4" presStyleIdx="4" presStyleCnt="6"/>
      <dgm:spPr/>
      <dgm:t>
        <a:bodyPr/>
        <a:lstStyle/>
        <a:p>
          <a:endParaRPr lang="es-AR"/>
        </a:p>
      </dgm:t>
    </dgm:pt>
    <dgm:pt modelId="{1A4CA3D2-4986-4627-AA88-79550037607B}" type="pres">
      <dgm:prSet presAssocID="{B235D065-E0DE-4C02-9028-F17389D7F377}" presName="root2" presStyleCnt="0"/>
      <dgm:spPr/>
    </dgm:pt>
    <dgm:pt modelId="{D1C3413A-3A2A-418B-AE4D-D50A071D6B32}" type="pres">
      <dgm:prSet presAssocID="{B235D065-E0DE-4C02-9028-F17389D7F377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9FF169A-381F-4472-AF7F-508F9F4D7CE2}" type="pres">
      <dgm:prSet presAssocID="{B235D065-E0DE-4C02-9028-F17389D7F377}" presName="level3hierChild" presStyleCnt="0"/>
      <dgm:spPr/>
    </dgm:pt>
    <dgm:pt modelId="{60BBC5C8-0C84-4A90-905E-62A9F3886005}" type="pres">
      <dgm:prSet presAssocID="{8917479D-69D1-499C-B1C1-B6B7FA230A39}" presName="conn2-1" presStyleLbl="parChTrans1D4" presStyleIdx="5" presStyleCnt="6"/>
      <dgm:spPr/>
      <dgm:t>
        <a:bodyPr/>
        <a:lstStyle/>
        <a:p>
          <a:endParaRPr lang="es-AR"/>
        </a:p>
      </dgm:t>
    </dgm:pt>
    <dgm:pt modelId="{219B5B8C-1FAA-4897-88E7-5E09397FADF9}" type="pres">
      <dgm:prSet presAssocID="{8917479D-69D1-499C-B1C1-B6B7FA230A39}" presName="connTx" presStyleLbl="parChTrans1D4" presStyleIdx="5" presStyleCnt="6"/>
      <dgm:spPr/>
      <dgm:t>
        <a:bodyPr/>
        <a:lstStyle/>
        <a:p>
          <a:endParaRPr lang="es-AR"/>
        </a:p>
      </dgm:t>
    </dgm:pt>
    <dgm:pt modelId="{AD46B266-167E-4705-AD23-0A02CA8B7851}" type="pres">
      <dgm:prSet presAssocID="{29D0DE31-C00A-4353-8384-95898A5C4D50}" presName="root2" presStyleCnt="0"/>
      <dgm:spPr/>
    </dgm:pt>
    <dgm:pt modelId="{D79720AA-158B-4A47-9015-665F512E8754}" type="pres">
      <dgm:prSet presAssocID="{29D0DE31-C00A-4353-8384-95898A5C4D5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9DDF268B-8134-44BC-BD17-12193EC8F4C0}" type="pres">
      <dgm:prSet presAssocID="{29D0DE31-C00A-4353-8384-95898A5C4D50}" presName="level3hierChild" presStyleCnt="0"/>
      <dgm:spPr/>
    </dgm:pt>
    <dgm:pt modelId="{4E1CDF6E-AF39-4EA5-B463-A7A18BFDD60D}" type="pres">
      <dgm:prSet presAssocID="{14E33916-0CB4-432C-AB41-1216CE0A62B9}" presName="conn2-1" presStyleLbl="parChTrans1D3" presStyleIdx="5" presStyleCnt="6"/>
      <dgm:spPr/>
      <dgm:t>
        <a:bodyPr/>
        <a:lstStyle/>
        <a:p>
          <a:endParaRPr lang="es-AR"/>
        </a:p>
      </dgm:t>
    </dgm:pt>
    <dgm:pt modelId="{A502BCC0-D854-4114-A123-F071E288C59D}" type="pres">
      <dgm:prSet presAssocID="{14E33916-0CB4-432C-AB41-1216CE0A62B9}" presName="connTx" presStyleLbl="parChTrans1D3" presStyleIdx="5" presStyleCnt="6"/>
      <dgm:spPr/>
      <dgm:t>
        <a:bodyPr/>
        <a:lstStyle/>
        <a:p>
          <a:endParaRPr lang="es-AR"/>
        </a:p>
      </dgm:t>
    </dgm:pt>
    <dgm:pt modelId="{699A264F-7F11-4C1B-A36E-28C9A35452F7}" type="pres">
      <dgm:prSet presAssocID="{11E06FB8-3C88-4D86-B033-6563238E479B}" presName="root2" presStyleCnt="0"/>
      <dgm:spPr/>
    </dgm:pt>
    <dgm:pt modelId="{B62E5F8F-F7D2-49F1-99B7-D215EF983BAA}" type="pres">
      <dgm:prSet presAssocID="{11E06FB8-3C88-4D86-B033-6563238E479B}" presName="LevelTwoTextNode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D8206457-CDAD-4569-8964-07225242ECA4}" type="pres">
      <dgm:prSet presAssocID="{11E06FB8-3C88-4D86-B033-6563238E479B}" presName="level3hierChild" presStyleCnt="0"/>
      <dgm:spPr/>
    </dgm:pt>
    <dgm:pt modelId="{435326E9-6F3C-4DD2-AAFD-394B452674A3}" type="pres">
      <dgm:prSet presAssocID="{00A57F06-F2A3-4D32-A6BF-E3C59C124915}" presName="conn2-1" presStyleLbl="parChTrans1D2" presStyleIdx="2" presStyleCnt="3"/>
      <dgm:spPr/>
      <dgm:t>
        <a:bodyPr/>
        <a:lstStyle/>
        <a:p>
          <a:endParaRPr lang="es-AR"/>
        </a:p>
      </dgm:t>
    </dgm:pt>
    <dgm:pt modelId="{C852447C-9DFF-4C8A-A108-898738E670B1}" type="pres">
      <dgm:prSet presAssocID="{00A57F06-F2A3-4D32-A6BF-E3C59C124915}" presName="connTx" presStyleLbl="parChTrans1D2" presStyleIdx="2" presStyleCnt="3"/>
      <dgm:spPr/>
      <dgm:t>
        <a:bodyPr/>
        <a:lstStyle/>
        <a:p>
          <a:endParaRPr lang="es-AR"/>
        </a:p>
      </dgm:t>
    </dgm:pt>
    <dgm:pt modelId="{81A81351-2DCB-40DC-9339-3BD1E8865B37}" type="pres">
      <dgm:prSet presAssocID="{B7B64862-C668-4ADE-8269-A0C7169C7D85}" presName="root2" presStyleCnt="0"/>
      <dgm:spPr/>
    </dgm:pt>
    <dgm:pt modelId="{42D7D13F-BE70-470C-BA88-107A84DF4C28}" type="pres">
      <dgm:prSet presAssocID="{B7B64862-C668-4ADE-8269-A0C7169C7D8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1444663D-9A52-4323-9F00-C82B37768F86}" type="pres">
      <dgm:prSet presAssocID="{B7B64862-C668-4ADE-8269-A0C7169C7D85}" presName="level3hierChild" presStyleCnt="0"/>
      <dgm:spPr/>
    </dgm:pt>
  </dgm:ptLst>
  <dgm:cxnLst>
    <dgm:cxn modelId="{F8663F90-5D72-4F5C-8BCF-5668FD62D2FF}" type="presOf" srcId="{C7B5DA9F-2DA6-44BD-893B-1BB0AA6B7CA9}" destId="{C378FB17-080A-4690-8708-94C00294C46B}" srcOrd="0" destOrd="0" presId="urn:microsoft.com/office/officeart/2008/layout/HorizontalMultiLevelHierarchy"/>
    <dgm:cxn modelId="{4E27CF0D-6AA1-461C-822E-E069F70723C0}" type="presOf" srcId="{79172058-7DF7-4F2E-868A-849557A34C08}" destId="{0557B1BC-0CAA-4453-9103-4CFF8E31EF9B}" srcOrd="0" destOrd="0" presId="urn:microsoft.com/office/officeart/2008/layout/HorizontalMultiLevelHierarchy"/>
    <dgm:cxn modelId="{D1B1210B-67CA-43BE-8E15-5A3E294D5475}" srcId="{B16FACEF-CA70-4B4B-A92A-5D05E5A73363}" destId="{2DB840C6-6312-4E56-8B07-4EC1D8BB35E8}" srcOrd="3" destOrd="0" parTransId="{C7B5DA9F-2DA6-44BD-893B-1BB0AA6B7CA9}" sibTransId="{A69ABC38-C4AC-47AA-8EEE-34EF9DF7AA24}"/>
    <dgm:cxn modelId="{6D6954FC-616F-40E9-A78D-FD88E1B47154}" srcId="{990FCEA3-856B-4F40-A577-D2EB134B8087}" destId="{3580100C-B3C6-4E92-87D3-739A1FFA9235}" srcOrd="0" destOrd="0" parTransId="{4C3F42E1-3ABE-4E30-8BDD-F51298885A1A}" sibTransId="{D8F3FA04-B371-4ADD-8188-64A627FF70C3}"/>
    <dgm:cxn modelId="{F6841DA0-E9B0-4D70-878F-FE0EBAAD7DED}" srcId="{52E042C6-FBAD-464A-9C75-16264C6FFF77}" destId="{B235D065-E0DE-4C02-9028-F17389D7F377}" srcOrd="0" destOrd="0" parTransId="{80AD0BED-47E3-4194-898B-D93288F6CFBF}" sibTransId="{86E6C5A1-D217-47F7-BA75-BD26C48E2706}"/>
    <dgm:cxn modelId="{6A141F84-2F9B-4B6A-B4B1-84EFC2AC902E}" type="presOf" srcId="{B670A053-9917-4F4B-A4B7-27750FBD1BD8}" destId="{0CEF7DBB-2214-4325-9514-24D42E3424AB}" srcOrd="1" destOrd="0" presId="urn:microsoft.com/office/officeart/2008/layout/HorizontalMultiLevelHierarchy"/>
    <dgm:cxn modelId="{70BD26DC-6FA6-4415-845D-71F82DB1932A}" type="presOf" srcId="{9576ACB3-4DB3-4CC5-83AE-948C8AAE365B}" destId="{519F074E-3102-4625-A924-AEF7E2C61CD4}" srcOrd="0" destOrd="0" presId="urn:microsoft.com/office/officeart/2008/layout/HorizontalMultiLevelHierarchy"/>
    <dgm:cxn modelId="{8AF4FDA3-CE66-46B1-902D-7C11E7705FB7}" type="presOf" srcId="{C7B5DA9F-2DA6-44BD-893B-1BB0AA6B7CA9}" destId="{5A9B8C37-5558-4A56-91F4-B9C36BEE188B}" srcOrd="1" destOrd="0" presId="urn:microsoft.com/office/officeart/2008/layout/HorizontalMultiLevelHierarchy"/>
    <dgm:cxn modelId="{B8698798-148B-41BB-BFA0-2ACEC7DF8728}" type="presOf" srcId="{E08BF6C7-6770-4E30-8CFE-740B07F30518}" destId="{BAA54A0A-190D-46E0-A311-4105137001C3}" srcOrd="0" destOrd="0" presId="urn:microsoft.com/office/officeart/2008/layout/HorizontalMultiLevelHierarchy"/>
    <dgm:cxn modelId="{0FBFBF00-34B9-4E78-9DFB-A44DA1C9DCE7}" srcId="{B16FACEF-CA70-4B4B-A92A-5D05E5A73363}" destId="{6626A6F3-F802-4177-9E31-2DCED3F618A4}" srcOrd="2" destOrd="0" parTransId="{B670A053-9917-4F4B-A4B7-27750FBD1BD8}" sibTransId="{062C3E7B-A98A-49FE-AAE3-C7B0BC8D0F77}"/>
    <dgm:cxn modelId="{B5B377D0-3800-4002-AD1B-2FF7DECD1943}" type="presOf" srcId="{B670A053-9917-4F4B-A4B7-27750FBD1BD8}" destId="{F336004C-5BDF-4DA0-9FAA-A8F634FCA0D0}" srcOrd="0" destOrd="0" presId="urn:microsoft.com/office/officeart/2008/layout/HorizontalMultiLevelHierarchy"/>
    <dgm:cxn modelId="{C2BBF392-E8C5-4390-9490-4F1259D98F0C}" type="presOf" srcId="{80AD0BED-47E3-4194-898B-D93288F6CFBF}" destId="{C4AAE1DA-D35F-4BF9-95A4-CABC02AF47D9}" srcOrd="0" destOrd="0" presId="urn:microsoft.com/office/officeart/2008/layout/HorizontalMultiLevelHierarchy"/>
    <dgm:cxn modelId="{295D07A6-912A-4D49-B21E-F9410EF18BCB}" srcId="{B16FACEF-CA70-4B4B-A92A-5D05E5A73363}" destId="{52122B22-E9A2-4C6F-A2EE-3F2B9F8C8332}" srcOrd="1" destOrd="0" parTransId="{AAA266A5-D2DB-4470-89D4-90484C243F7A}" sibTransId="{41C7A40F-04F3-435D-A682-724B35E2E7A5}"/>
    <dgm:cxn modelId="{F8C5D68D-300D-4615-8F19-8494D769A8C8}" type="presOf" srcId="{45AEEA24-967E-4CCC-9296-0F3FAC89CC67}" destId="{D1B2D9DD-D17C-4C0F-8A67-DCAC3E4D82B3}" srcOrd="1" destOrd="0" presId="urn:microsoft.com/office/officeart/2008/layout/HorizontalMultiLevelHierarchy"/>
    <dgm:cxn modelId="{4E0F7E96-5908-4451-B104-F8527A219C08}" type="presOf" srcId="{4C3F42E1-3ABE-4E30-8BDD-F51298885A1A}" destId="{E5931F12-CE69-4221-B395-4CE8B8D8B9D9}" srcOrd="1" destOrd="0" presId="urn:microsoft.com/office/officeart/2008/layout/HorizontalMultiLevelHierarchy"/>
    <dgm:cxn modelId="{951D8940-C7BB-4BF0-90C4-4F76105551DE}" type="presOf" srcId="{B235D065-E0DE-4C02-9028-F17389D7F377}" destId="{D1C3413A-3A2A-418B-AE4D-D50A071D6B32}" srcOrd="0" destOrd="0" presId="urn:microsoft.com/office/officeart/2008/layout/HorizontalMultiLevelHierarchy"/>
    <dgm:cxn modelId="{4DD3E649-4700-43A4-AED4-B0B5294E1D45}" type="presOf" srcId="{14E33916-0CB4-432C-AB41-1216CE0A62B9}" destId="{4E1CDF6E-AF39-4EA5-B463-A7A18BFDD60D}" srcOrd="0" destOrd="0" presId="urn:microsoft.com/office/officeart/2008/layout/HorizontalMultiLevelHierarchy"/>
    <dgm:cxn modelId="{75F95B01-7D89-4378-B837-AB8A3ADDE8FB}" type="presOf" srcId="{00A57F06-F2A3-4D32-A6BF-E3C59C124915}" destId="{435326E9-6F3C-4DD2-AAFD-394B452674A3}" srcOrd="0" destOrd="0" presId="urn:microsoft.com/office/officeart/2008/layout/HorizontalMultiLevelHierarchy"/>
    <dgm:cxn modelId="{EED6D245-EE45-41D2-A7CB-0C9518B9091F}" type="presOf" srcId="{990FCEA3-856B-4F40-A577-D2EB134B8087}" destId="{8D0A5C3E-2FA5-4428-BF70-C982A98C27A9}" srcOrd="0" destOrd="0" presId="urn:microsoft.com/office/officeart/2008/layout/HorizontalMultiLevelHierarchy"/>
    <dgm:cxn modelId="{77D67AB2-5E3D-4B45-84C2-5EC904232E28}" type="presOf" srcId="{45AEEA24-967E-4CCC-9296-0F3FAC89CC67}" destId="{1CB62458-2C02-41EB-8FBB-6D85FCC35C4C}" srcOrd="0" destOrd="0" presId="urn:microsoft.com/office/officeart/2008/layout/HorizontalMultiLevelHierarchy"/>
    <dgm:cxn modelId="{DC86567B-CA1F-4ED1-97AB-D180A8A00D5C}" type="presOf" srcId="{4C3F42E1-3ABE-4E30-8BDD-F51298885A1A}" destId="{739C7C48-5CCD-4B6C-BEAD-E5B30AAAB77B}" srcOrd="0" destOrd="0" presId="urn:microsoft.com/office/officeart/2008/layout/HorizontalMultiLevelHierarchy"/>
    <dgm:cxn modelId="{9126D63B-A7E4-47D6-AEC0-08A6D7457570}" type="presOf" srcId="{6626A6F3-F802-4177-9E31-2DCED3F618A4}" destId="{069F7758-26D3-4DD7-B138-314EDD06EDED}" srcOrd="0" destOrd="0" presId="urn:microsoft.com/office/officeart/2008/layout/HorizontalMultiLevelHierarchy"/>
    <dgm:cxn modelId="{C94ABA4D-1D6B-4844-BC02-43F316DD1920}" type="presOf" srcId="{B8EE9D0E-D4FF-424D-B7E7-B36E7EB6A06F}" destId="{C9CF3F23-EE36-4F26-9071-C5BFCEC967BB}" srcOrd="1" destOrd="0" presId="urn:microsoft.com/office/officeart/2008/layout/HorizontalMultiLevelHierarchy"/>
    <dgm:cxn modelId="{C9A1B0C6-D683-4DB2-8654-A36A6D69D7FA}" type="presOf" srcId="{EDB91BFC-20E8-49B4-9D25-F6F44F5B94F9}" destId="{219C2244-17F3-406D-B23D-457C1E176416}" srcOrd="0" destOrd="0" presId="urn:microsoft.com/office/officeart/2008/layout/HorizontalMultiLevelHierarchy"/>
    <dgm:cxn modelId="{397A6E96-B018-43E9-9B17-6BE42009F61F}" srcId="{E6428E76-77D9-48F6-9E04-E56C67DA465E}" destId="{B16FACEF-CA70-4B4B-A92A-5D05E5A73363}" srcOrd="0" destOrd="0" parTransId="{84612C4D-B22A-4ECB-8F05-DEAEAEF3E819}" sibTransId="{39175096-AA50-4B22-936A-9B30D495FD2C}"/>
    <dgm:cxn modelId="{CB45BB11-E87F-4CA1-A3DA-7A6FACD07B48}" type="presOf" srcId="{3580100C-B3C6-4E92-87D3-739A1FFA9235}" destId="{B71245F9-E656-4688-8986-282ABCA7417C}" srcOrd="0" destOrd="0" presId="urn:microsoft.com/office/officeart/2008/layout/HorizontalMultiLevelHierarchy"/>
    <dgm:cxn modelId="{9C889DDB-E226-4284-B605-C72A340048FE}" srcId="{E6428E76-77D9-48F6-9E04-E56C67DA465E}" destId="{B7B64862-C668-4ADE-8269-A0C7169C7D85}" srcOrd="2" destOrd="0" parTransId="{00A57F06-F2A3-4D32-A6BF-E3C59C124915}" sibTransId="{6D25E1F9-F276-40F3-B452-FF28908448A7}"/>
    <dgm:cxn modelId="{FC4F5A2B-9B7F-4ACB-9B0B-6FDF23A02536}" srcId="{52122B22-E9A2-4C6F-A2EE-3F2B9F8C8332}" destId="{0586B304-70DD-47CB-A332-329D5582A7F8}" srcOrd="0" destOrd="0" parTransId="{6646F3F3-FD93-4F0B-BB59-803A0E4415A0}" sibTransId="{4407A96F-DA4F-4876-AB2A-A0D4BB9B1EEC}"/>
    <dgm:cxn modelId="{E7D45232-A8BC-414F-A011-A44FAFFC74A1}" type="presOf" srcId="{0586B304-70DD-47CB-A332-329D5582A7F8}" destId="{A38F051F-C67F-4552-9856-4541256D1758}" srcOrd="0" destOrd="0" presId="urn:microsoft.com/office/officeart/2008/layout/HorizontalMultiLevelHierarchy"/>
    <dgm:cxn modelId="{4EA547D3-A315-49C4-A8AF-5B60C2972307}" type="presOf" srcId="{9576ACB3-4DB3-4CC5-83AE-948C8AAE365B}" destId="{E7D19926-3472-4B02-83CE-DC4F9F3D6869}" srcOrd="1" destOrd="0" presId="urn:microsoft.com/office/officeart/2008/layout/HorizontalMultiLevelHierarchy"/>
    <dgm:cxn modelId="{7A1D55C3-413F-4FD4-8AC3-D5ABF99A9612}" type="presOf" srcId="{E08BF6C7-6770-4E30-8CFE-740B07F30518}" destId="{95C731CB-8FD4-4754-9C74-5F23BF20F6F5}" srcOrd="1" destOrd="0" presId="urn:microsoft.com/office/officeart/2008/layout/HorizontalMultiLevelHierarchy"/>
    <dgm:cxn modelId="{2D6C41BC-1116-4B02-9974-C205BCD54EE7}" type="presOf" srcId="{AAA266A5-D2DB-4470-89D4-90484C243F7A}" destId="{C56CE6D0-B5E1-4ADF-9C45-BA695265AD8A}" srcOrd="1" destOrd="0" presId="urn:microsoft.com/office/officeart/2008/layout/HorizontalMultiLevelHierarchy"/>
    <dgm:cxn modelId="{DF19A493-663C-4318-9491-32FCC6B0124B}" type="presOf" srcId="{B887255C-DCA2-4643-80CA-C45B9F6210CF}" destId="{EE9244A3-84DD-4ABD-91FC-8E7C659635EC}" srcOrd="0" destOrd="0" presId="urn:microsoft.com/office/officeart/2008/layout/HorizontalMultiLevelHierarchy"/>
    <dgm:cxn modelId="{B343ED81-0126-4AFD-8C8A-A75A979C1D31}" srcId="{E6428E76-77D9-48F6-9E04-E56C67DA465E}" destId="{3C1FA41C-279E-4B22-8D49-AB966463AA48}" srcOrd="1" destOrd="0" parTransId="{EDB91BFC-20E8-49B4-9D25-F6F44F5B94F9}" sibTransId="{771D71E5-9AED-42B1-AD19-A7E5AB3E72C6}"/>
    <dgm:cxn modelId="{2F351ACE-7CFE-4BAC-832F-5EF54BE68513}" type="presOf" srcId="{00A57F06-F2A3-4D32-A6BF-E3C59C124915}" destId="{C852447C-9DFF-4C8A-A108-898738E670B1}" srcOrd="1" destOrd="0" presId="urn:microsoft.com/office/officeart/2008/layout/HorizontalMultiLevelHierarchy"/>
    <dgm:cxn modelId="{7453DD40-E211-4A8B-81D0-C806EBA44B54}" type="presOf" srcId="{AAA266A5-D2DB-4470-89D4-90484C243F7A}" destId="{B4AB1935-7A2D-4A2F-9452-8E4AEE3F5719}" srcOrd="0" destOrd="0" presId="urn:microsoft.com/office/officeart/2008/layout/HorizontalMultiLevelHierarchy"/>
    <dgm:cxn modelId="{D85357EA-D7C4-4BC4-AFCA-C29A3B9633A7}" type="presOf" srcId="{B8EE9D0E-D4FF-424D-B7E7-B36E7EB6A06F}" destId="{73AC0C5E-9DF4-42B3-B8E9-480A48E81FEC}" srcOrd="0" destOrd="0" presId="urn:microsoft.com/office/officeart/2008/layout/HorizontalMultiLevelHierarchy"/>
    <dgm:cxn modelId="{5770B2C5-B561-46A9-9C02-28156AD22191}" type="presOf" srcId="{3C1FA41C-279E-4B22-8D49-AB966463AA48}" destId="{6566A17C-4011-4FCC-8061-9F1746328107}" srcOrd="0" destOrd="0" presId="urn:microsoft.com/office/officeart/2008/layout/HorizontalMultiLevelHierarchy"/>
    <dgm:cxn modelId="{0ED20C01-D85E-4F4E-94F3-D68ACBEB94DF}" type="presOf" srcId="{80AD0BED-47E3-4194-898B-D93288F6CFBF}" destId="{C09324C3-E28A-4EA3-8C91-0199EB898C4D}" srcOrd="1" destOrd="0" presId="urn:microsoft.com/office/officeart/2008/layout/HorizontalMultiLevelHierarchy"/>
    <dgm:cxn modelId="{8E141656-DAF5-45E2-AC05-669928A11739}" srcId="{B887255C-DCA2-4643-80CA-C45B9F6210CF}" destId="{E6428E76-77D9-48F6-9E04-E56C67DA465E}" srcOrd="0" destOrd="0" parTransId="{7AF55AE4-F4FA-406D-8A61-A26690B59E8B}" sibTransId="{81AF2AC5-E356-4ED1-8CE2-8FD58B1E4E4B}"/>
    <dgm:cxn modelId="{DE3C63BD-35AF-4156-85E0-C60C5BC5F618}" type="presOf" srcId="{11E06FB8-3C88-4D86-B033-6563238E479B}" destId="{B62E5F8F-F7D2-49F1-99B7-D215EF983BAA}" srcOrd="0" destOrd="0" presId="urn:microsoft.com/office/officeart/2008/layout/HorizontalMultiLevelHierarchy"/>
    <dgm:cxn modelId="{9D8821E9-7975-44BC-A82D-7130DB2DE892}" type="presOf" srcId="{84612C4D-B22A-4ECB-8F05-DEAEAEF3E819}" destId="{AD098067-4CC4-48BC-AF59-25C66DFB74CF}" srcOrd="0" destOrd="0" presId="urn:microsoft.com/office/officeart/2008/layout/HorizontalMultiLevelHierarchy"/>
    <dgm:cxn modelId="{D0FCBA6C-ABFF-4AE8-B85B-F524BA86F921}" srcId="{B16FACEF-CA70-4B4B-A92A-5D05E5A73363}" destId="{990FCEA3-856B-4F40-A577-D2EB134B8087}" srcOrd="0" destOrd="0" parTransId="{B8EE9D0E-D4FF-424D-B7E7-B36E7EB6A06F}" sibTransId="{674284DA-7F1E-47BE-B602-3CFE5D773729}"/>
    <dgm:cxn modelId="{B037CB9F-09EF-4433-92B2-44F83C0FDA4F}" type="presOf" srcId="{52E042C6-FBAD-464A-9C75-16264C6FFF77}" destId="{C279821F-235D-493A-A891-2553945C9403}" srcOrd="0" destOrd="0" presId="urn:microsoft.com/office/officeart/2008/layout/HorizontalMultiLevelHierarchy"/>
    <dgm:cxn modelId="{B94E7343-8FC2-41F7-9EA7-447A3C9F5DD5}" type="presOf" srcId="{84612C4D-B22A-4ECB-8F05-DEAEAEF3E819}" destId="{A0B4AF3D-CF36-4AD7-90DA-91E507560B23}" srcOrd="1" destOrd="0" presId="urn:microsoft.com/office/officeart/2008/layout/HorizontalMultiLevelHierarchy"/>
    <dgm:cxn modelId="{3A84AD9B-0D1D-4E0D-B8E0-7A672250C218}" type="presOf" srcId="{8917479D-69D1-499C-B1C1-B6B7FA230A39}" destId="{219B5B8C-1FAA-4897-88E7-5E09397FADF9}" srcOrd="1" destOrd="0" presId="urn:microsoft.com/office/officeart/2008/layout/HorizontalMultiLevelHierarchy"/>
    <dgm:cxn modelId="{BDA286EF-F993-4C1C-BB10-F5C2EE8E66AB}" type="presOf" srcId="{6646F3F3-FD93-4F0B-BB59-803A0E4415A0}" destId="{61EEC8D4-72CF-4196-B135-8355F81DF728}" srcOrd="0" destOrd="0" presId="urn:microsoft.com/office/officeart/2008/layout/HorizontalMultiLevelHierarchy"/>
    <dgm:cxn modelId="{01097910-13F7-4049-9971-B244F1F56E15}" type="presOf" srcId="{2DB840C6-6312-4E56-8B07-4EC1D8BB35E8}" destId="{9B5E1743-AE4C-471B-A7C4-3D16120235B4}" srcOrd="0" destOrd="0" presId="urn:microsoft.com/office/officeart/2008/layout/HorizontalMultiLevelHierarchy"/>
    <dgm:cxn modelId="{33FC23AF-05F9-491E-B0A8-09C9CBFE47CE}" type="presOf" srcId="{6646F3F3-FD93-4F0B-BB59-803A0E4415A0}" destId="{605F468C-3C85-4030-8596-15D366D21D51}" srcOrd="1" destOrd="0" presId="urn:microsoft.com/office/officeart/2008/layout/HorizontalMultiLevelHierarchy"/>
    <dgm:cxn modelId="{572F5928-B5A4-432E-B33E-B274A376DACF}" srcId="{52122B22-E9A2-4C6F-A2EE-3F2B9F8C8332}" destId="{79172058-7DF7-4F2E-868A-849557A34C08}" srcOrd="1" destOrd="0" parTransId="{E08BF6C7-6770-4E30-8CFE-740B07F30518}" sibTransId="{9E8CA742-CF15-4213-9421-3C44E11F0298}"/>
    <dgm:cxn modelId="{0FB123C0-15BA-4DC4-875D-41EF7BD0CA72}" srcId="{3C1FA41C-279E-4B22-8D49-AB966463AA48}" destId="{11E06FB8-3C88-4D86-B033-6563238E479B}" srcOrd="1" destOrd="0" parTransId="{14E33916-0CB4-432C-AB41-1216CE0A62B9}" sibTransId="{BE5D5D59-F326-4319-94D7-A79E74D84CAF}"/>
    <dgm:cxn modelId="{0862F17F-932F-4858-A98B-4FCAAF9BD720}" type="presOf" srcId="{B7B64862-C668-4ADE-8269-A0C7169C7D85}" destId="{42D7D13F-BE70-470C-BA88-107A84DF4C28}" srcOrd="0" destOrd="0" presId="urn:microsoft.com/office/officeart/2008/layout/HorizontalMultiLevelHierarchy"/>
    <dgm:cxn modelId="{4588B5BA-D1D8-44EF-A3B5-E2144323979A}" type="presOf" srcId="{52122B22-E9A2-4C6F-A2EE-3F2B9F8C8332}" destId="{ED6478C7-DDA7-45DC-8FB0-EEE1545AE837}" srcOrd="0" destOrd="0" presId="urn:microsoft.com/office/officeart/2008/layout/HorizontalMultiLevelHierarchy"/>
    <dgm:cxn modelId="{3F0B9C5D-DBF2-4B5C-9A41-41FE695F37F2}" type="presOf" srcId="{EDB91BFC-20E8-49B4-9D25-F6F44F5B94F9}" destId="{C909FA8B-C7CA-4228-97A1-D5D189C5C7CD}" srcOrd="1" destOrd="0" presId="urn:microsoft.com/office/officeart/2008/layout/HorizontalMultiLevelHierarchy"/>
    <dgm:cxn modelId="{DA5E63F4-39B5-4603-9309-5E07A29101AA}" type="presOf" srcId="{B16FACEF-CA70-4B4B-A92A-5D05E5A73363}" destId="{AB33FB59-E0BD-4112-A911-456FA7A9BF8D}" srcOrd="0" destOrd="0" presId="urn:microsoft.com/office/officeart/2008/layout/HorizontalMultiLevelHierarchy"/>
    <dgm:cxn modelId="{82345C41-2865-40EB-A0E6-52A3E003C75E}" srcId="{52E042C6-FBAD-464A-9C75-16264C6FFF77}" destId="{29D0DE31-C00A-4353-8384-95898A5C4D50}" srcOrd="1" destOrd="0" parTransId="{8917479D-69D1-499C-B1C1-B6B7FA230A39}" sibTransId="{B20B4E46-7619-42CC-868B-75760439A10F}"/>
    <dgm:cxn modelId="{36A068CE-6759-4115-A6A6-BDB257E697A4}" type="presOf" srcId="{C03BEB8A-FDD5-4684-AAC7-C340B9B53204}" destId="{4C53B50C-DB0C-41FE-A910-89F2CB534C9F}" srcOrd="0" destOrd="0" presId="urn:microsoft.com/office/officeart/2008/layout/HorizontalMultiLevelHierarchy"/>
    <dgm:cxn modelId="{47540D04-27B2-43CC-8ED0-E9B3AB7D30F3}" type="presOf" srcId="{8917479D-69D1-499C-B1C1-B6B7FA230A39}" destId="{60BBC5C8-0C84-4A90-905E-62A9F3886005}" srcOrd="0" destOrd="0" presId="urn:microsoft.com/office/officeart/2008/layout/HorizontalMultiLevelHierarchy"/>
    <dgm:cxn modelId="{3327BD0D-331E-4AB1-BCA8-343B3D00BAF9}" type="presOf" srcId="{14E33916-0CB4-432C-AB41-1216CE0A62B9}" destId="{A502BCC0-D854-4114-A123-F071E288C59D}" srcOrd="1" destOrd="0" presId="urn:microsoft.com/office/officeart/2008/layout/HorizontalMultiLevelHierarchy"/>
    <dgm:cxn modelId="{6D0493A6-5A65-4B98-8A96-6A6F856EF53A}" type="presOf" srcId="{29D0DE31-C00A-4353-8384-95898A5C4D50}" destId="{D79720AA-158B-4A47-9015-665F512E8754}" srcOrd="0" destOrd="0" presId="urn:microsoft.com/office/officeart/2008/layout/HorizontalMultiLevelHierarchy"/>
    <dgm:cxn modelId="{C9D69F9D-37B3-4F1B-B345-46B628D291AD}" type="presOf" srcId="{E6428E76-77D9-48F6-9E04-E56C67DA465E}" destId="{5329056C-B095-4544-9563-EEA183CC7E2E}" srcOrd="0" destOrd="0" presId="urn:microsoft.com/office/officeart/2008/layout/HorizontalMultiLevelHierarchy"/>
    <dgm:cxn modelId="{04CCB326-DAEA-41A3-BC2F-AA3CDA1AF144}" srcId="{C03BEB8A-FDD5-4684-AAC7-C340B9B53204}" destId="{52E042C6-FBAD-464A-9C75-16264C6FFF77}" srcOrd="0" destOrd="0" parTransId="{9576ACB3-4DB3-4CC5-83AE-948C8AAE365B}" sibTransId="{B8AC6742-D016-4A63-8B6A-4825E3B582DE}"/>
    <dgm:cxn modelId="{14813301-9D05-4FCC-B6A0-2D99D0E875B7}" srcId="{3C1FA41C-279E-4B22-8D49-AB966463AA48}" destId="{C03BEB8A-FDD5-4684-AAC7-C340B9B53204}" srcOrd="0" destOrd="0" parTransId="{45AEEA24-967E-4CCC-9296-0F3FAC89CC67}" sibTransId="{70132064-2B0C-4E38-B723-9B0FF9E607B6}"/>
    <dgm:cxn modelId="{D8E10DDA-E7F6-48AA-8D56-3D53B3D9FAA1}" type="presParOf" srcId="{EE9244A3-84DD-4ABD-91FC-8E7C659635EC}" destId="{08EF6857-4590-4688-824B-E6CE765FBE91}" srcOrd="0" destOrd="0" presId="urn:microsoft.com/office/officeart/2008/layout/HorizontalMultiLevelHierarchy"/>
    <dgm:cxn modelId="{9FA27E35-A0E4-4AC5-A8FF-804AB73B27EB}" type="presParOf" srcId="{08EF6857-4590-4688-824B-E6CE765FBE91}" destId="{5329056C-B095-4544-9563-EEA183CC7E2E}" srcOrd="0" destOrd="0" presId="urn:microsoft.com/office/officeart/2008/layout/HorizontalMultiLevelHierarchy"/>
    <dgm:cxn modelId="{D8BFB351-3717-46C3-A3AB-F4A7BED29E96}" type="presParOf" srcId="{08EF6857-4590-4688-824B-E6CE765FBE91}" destId="{D2BB7907-6F41-4D60-A3CC-74E43DFFE9F1}" srcOrd="1" destOrd="0" presId="urn:microsoft.com/office/officeart/2008/layout/HorizontalMultiLevelHierarchy"/>
    <dgm:cxn modelId="{7DC98E00-07EF-4DF6-823E-DB64E73CE1A5}" type="presParOf" srcId="{D2BB7907-6F41-4D60-A3CC-74E43DFFE9F1}" destId="{AD098067-4CC4-48BC-AF59-25C66DFB74CF}" srcOrd="0" destOrd="0" presId="urn:microsoft.com/office/officeart/2008/layout/HorizontalMultiLevelHierarchy"/>
    <dgm:cxn modelId="{8992D019-EC34-4E31-B17C-51E3F4BD97C1}" type="presParOf" srcId="{AD098067-4CC4-48BC-AF59-25C66DFB74CF}" destId="{A0B4AF3D-CF36-4AD7-90DA-91E507560B23}" srcOrd="0" destOrd="0" presId="urn:microsoft.com/office/officeart/2008/layout/HorizontalMultiLevelHierarchy"/>
    <dgm:cxn modelId="{02A35014-7855-4AAE-BE6B-722AA08D356A}" type="presParOf" srcId="{D2BB7907-6F41-4D60-A3CC-74E43DFFE9F1}" destId="{9A9C7940-66E5-4023-9516-A72654B0CFDD}" srcOrd="1" destOrd="0" presId="urn:microsoft.com/office/officeart/2008/layout/HorizontalMultiLevelHierarchy"/>
    <dgm:cxn modelId="{71E97D16-4140-459B-902A-A879763DC48B}" type="presParOf" srcId="{9A9C7940-66E5-4023-9516-A72654B0CFDD}" destId="{AB33FB59-E0BD-4112-A911-456FA7A9BF8D}" srcOrd="0" destOrd="0" presId="urn:microsoft.com/office/officeart/2008/layout/HorizontalMultiLevelHierarchy"/>
    <dgm:cxn modelId="{6E94D8DF-C697-4239-A0CA-9819FF7D00EA}" type="presParOf" srcId="{9A9C7940-66E5-4023-9516-A72654B0CFDD}" destId="{927516AA-7C19-4410-850D-95253D651FE6}" srcOrd="1" destOrd="0" presId="urn:microsoft.com/office/officeart/2008/layout/HorizontalMultiLevelHierarchy"/>
    <dgm:cxn modelId="{79CB3CA4-A49B-4F08-A3C6-8427B5688435}" type="presParOf" srcId="{927516AA-7C19-4410-850D-95253D651FE6}" destId="{73AC0C5E-9DF4-42B3-B8E9-480A48E81FEC}" srcOrd="0" destOrd="0" presId="urn:microsoft.com/office/officeart/2008/layout/HorizontalMultiLevelHierarchy"/>
    <dgm:cxn modelId="{0B311344-0D80-416A-A538-2942E042795B}" type="presParOf" srcId="{73AC0C5E-9DF4-42B3-B8E9-480A48E81FEC}" destId="{C9CF3F23-EE36-4F26-9071-C5BFCEC967BB}" srcOrd="0" destOrd="0" presId="urn:microsoft.com/office/officeart/2008/layout/HorizontalMultiLevelHierarchy"/>
    <dgm:cxn modelId="{FFAE69C4-A9DE-4885-B2D6-0075D404055A}" type="presParOf" srcId="{927516AA-7C19-4410-850D-95253D651FE6}" destId="{3E3F8EC1-D297-4FC5-AF14-7946388B893C}" srcOrd="1" destOrd="0" presId="urn:microsoft.com/office/officeart/2008/layout/HorizontalMultiLevelHierarchy"/>
    <dgm:cxn modelId="{9D4A6DCE-ADD1-472F-8E18-B354B23B8045}" type="presParOf" srcId="{3E3F8EC1-D297-4FC5-AF14-7946388B893C}" destId="{8D0A5C3E-2FA5-4428-BF70-C982A98C27A9}" srcOrd="0" destOrd="0" presId="urn:microsoft.com/office/officeart/2008/layout/HorizontalMultiLevelHierarchy"/>
    <dgm:cxn modelId="{CBEB3D7F-A1F3-4DDF-87E3-E9A57518CDC5}" type="presParOf" srcId="{3E3F8EC1-D297-4FC5-AF14-7946388B893C}" destId="{7B9B9E98-387C-4C25-9AD9-E4794042F61E}" srcOrd="1" destOrd="0" presId="urn:microsoft.com/office/officeart/2008/layout/HorizontalMultiLevelHierarchy"/>
    <dgm:cxn modelId="{2BCB6927-33F9-4523-B95E-1C0095657F89}" type="presParOf" srcId="{7B9B9E98-387C-4C25-9AD9-E4794042F61E}" destId="{739C7C48-5CCD-4B6C-BEAD-E5B30AAAB77B}" srcOrd="0" destOrd="0" presId="urn:microsoft.com/office/officeart/2008/layout/HorizontalMultiLevelHierarchy"/>
    <dgm:cxn modelId="{245FE5D1-9B49-46B5-B373-74BE01539EA3}" type="presParOf" srcId="{739C7C48-5CCD-4B6C-BEAD-E5B30AAAB77B}" destId="{E5931F12-CE69-4221-B395-4CE8B8D8B9D9}" srcOrd="0" destOrd="0" presId="urn:microsoft.com/office/officeart/2008/layout/HorizontalMultiLevelHierarchy"/>
    <dgm:cxn modelId="{945C7633-98CD-4EC2-A8C3-DE77724FFB8B}" type="presParOf" srcId="{7B9B9E98-387C-4C25-9AD9-E4794042F61E}" destId="{384AE6FB-0A5F-4198-8D01-AEC9197422C3}" srcOrd="1" destOrd="0" presId="urn:microsoft.com/office/officeart/2008/layout/HorizontalMultiLevelHierarchy"/>
    <dgm:cxn modelId="{27AFBB31-3F20-4E7E-AC26-EBC0D4F8F903}" type="presParOf" srcId="{384AE6FB-0A5F-4198-8D01-AEC9197422C3}" destId="{B71245F9-E656-4688-8986-282ABCA7417C}" srcOrd="0" destOrd="0" presId="urn:microsoft.com/office/officeart/2008/layout/HorizontalMultiLevelHierarchy"/>
    <dgm:cxn modelId="{2CC73F44-58DB-46F2-ACDC-3FAB8FEC3B39}" type="presParOf" srcId="{384AE6FB-0A5F-4198-8D01-AEC9197422C3}" destId="{3ABBF994-4E70-4607-B6D5-04EC0549A200}" srcOrd="1" destOrd="0" presId="urn:microsoft.com/office/officeart/2008/layout/HorizontalMultiLevelHierarchy"/>
    <dgm:cxn modelId="{75B1AAA9-548E-401F-BD9F-1CF5B238FB59}" type="presParOf" srcId="{927516AA-7C19-4410-850D-95253D651FE6}" destId="{B4AB1935-7A2D-4A2F-9452-8E4AEE3F5719}" srcOrd="2" destOrd="0" presId="urn:microsoft.com/office/officeart/2008/layout/HorizontalMultiLevelHierarchy"/>
    <dgm:cxn modelId="{7FEDB5F9-01FD-48FA-934F-8EC253E97F03}" type="presParOf" srcId="{B4AB1935-7A2D-4A2F-9452-8E4AEE3F5719}" destId="{C56CE6D0-B5E1-4ADF-9C45-BA695265AD8A}" srcOrd="0" destOrd="0" presId="urn:microsoft.com/office/officeart/2008/layout/HorizontalMultiLevelHierarchy"/>
    <dgm:cxn modelId="{A4C76636-9976-4540-A44B-267F6F009371}" type="presParOf" srcId="{927516AA-7C19-4410-850D-95253D651FE6}" destId="{8D47125A-5517-4BE3-A781-E781615A7671}" srcOrd="3" destOrd="0" presId="urn:microsoft.com/office/officeart/2008/layout/HorizontalMultiLevelHierarchy"/>
    <dgm:cxn modelId="{2B61A731-F303-44BB-826F-1E0DFFDC460D}" type="presParOf" srcId="{8D47125A-5517-4BE3-A781-E781615A7671}" destId="{ED6478C7-DDA7-45DC-8FB0-EEE1545AE837}" srcOrd="0" destOrd="0" presId="urn:microsoft.com/office/officeart/2008/layout/HorizontalMultiLevelHierarchy"/>
    <dgm:cxn modelId="{DB762F95-759E-411F-B3A7-7E0461F7427C}" type="presParOf" srcId="{8D47125A-5517-4BE3-A781-E781615A7671}" destId="{E5329842-C7D5-4FE6-83C3-E61A3AD18D0F}" srcOrd="1" destOrd="0" presId="urn:microsoft.com/office/officeart/2008/layout/HorizontalMultiLevelHierarchy"/>
    <dgm:cxn modelId="{A29A7009-C0FC-4966-A360-81BE871A9F3D}" type="presParOf" srcId="{E5329842-C7D5-4FE6-83C3-E61A3AD18D0F}" destId="{61EEC8D4-72CF-4196-B135-8355F81DF728}" srcOrd="0" destOrd="0" presId="urn:microsoft.com/office/officeart/2008/layout/HorizontalMultiLevelHierarchy"/>
    <dgm:cxn modelId="{ECB2444C-9915-47C7-9056-A308E7D4E084}" type="presParOf" srcId="{61EEC8D4-72CF-4196-B135-8355F81DF728}" destId="{605F468C-3C85-4030-8596-15D366D21D51}" srcOrd="0" destOrd="0" presId="urn:microsoft.com/office/officeart/2008/layout/HorizontalMultiLevelHierarchy"/>
    <dgm:cxn modelId="{B29D5F91-6E94-4849-8E26-8504229DB139}" type="presParOf" srcId="{E5329842-C7D5-4FE6-83C3-E61A3AD18D0F}" destId="{F28672BB-F64D-40E1-B746-21431B108367}" srcOrd="1" destOrd="0" presId="urn:microsoft.com/office/officeart/2008/layout/HorizontalMultiLevelHierarchy"/>
    <dgm:cxn modelId="{65C6D7F3-40F6-4BD0-B822-AFFC137FC0C3}" type="presParOf" srcId="{F28672BB-F64D-40E1-B746-21431B108367}" destId="{A38F051F-C67F-4552-9856-4541256D1758}" srcOrd="0" destOrd="0" presId="urn:microsoft.com/office/officeart/2008/layout/HorizontalMultiLevelHierarchy"/>
    <dgm:cxn modelId="{590E5ED7-A69C-48A3-855F-74E533A44ABD}" type="presParOf" srcId="{F28672BB-F64D-40E1-B746-21431B108367}" destId="{71CB640A-1C6A-4382-9DC9-D05F83117A25}" srcOrd="1" destOrd="0" presId="urn:microsoft.com/office/officeart/2008/layout/HorizontalMultiLevelHierarchy"/>
    <dgm:cxn modelId="{641BB2C3-47D8-4A2B-BCFC-E67AF98AB356}" type="presParOf" srcId="{E5329842-C7D5-4FE6-83C3-E61A3AD18D0F}" destId="{BAA54A0A-190D-46E0-A311-4105137001C3}" srcOrd="2" destOrd="0" presId="urn:microsoft.com/office/officeart/2008/layout/HorizontalMultiLevelHierarchy"/>
    <dgm:cxn modelId="{0ACFC81D-006A-4F44-BD88-D76E4DEB1ABB}" type="presParOf" srcId="{BAA54A0A-190D-46E0-A311-4105137001C3}" destId="{95C731CB-8FD4-4754-9C74-5F23BF20F6F5}" srcOrd="0" destOrd="0" presId="urn:microsoft.com/office/officeart/2008/layout/HorizontalMultiLevelHierarchy"/>
    <dgm:cxn modelId="{4315525C-B34E-4FF9-B131-62B82FEE181E}" type="presParOf" srcId="{E5329842-C7D5-4FE6-83C3-E61A3AD18D0F}" destId="{54355867-3FEE-4D03-88A3-7D207996C11D}" srcOrd="3" destOrd="0" presId="urn:microsoft.com/office/officeart/2008/layout/HorizontalMultiLevelHierarchy"/>
    <dgm:cxn modelId="{06D3FE81-EF4E-424E-84E7-3DD77FA83CC3}" type="presParOf" srcId="{54355867-3FEE-4D03-88A3-7D207996C11D}" destId="{0557B1BC-0CAA-4453-9103-4CFF8E31EF9B}" srcOrd="0" destOrd="0" presId="urn:microsoft.com/office/officeart/2008/layout/HorizontalMultiLevelHierarchy"/>
    <dgm:cxn modelId="{6447F9C6-DD57-44A5-93AD-BBF4867EB606}" type="presParOf" srcId="{54355867-3FEE-4D03-88A3-7D207996C11D}" destId="{85FDA6AF-A609-47C4-9232-3CEA416A5026}" srcOrd="1" destOrd="0" presId="urn:microsoft.com/office/officeart/2008/layout/HorizontalMultiLevelHierarchy"/>
    <dgm:cxn modelId="{414C419A-C134-4383-A54A-D5A9805E1CE3}" type="presParOf" srcId="{927516AA-7C19-4410-850D-95253D651FE6}" destId="{F336004C-5BDF-4DA0-9FAA-A8F634FCA0D0}" srcOrd="4" destOrd="0" presId="urn:microsoft.com/office/officeart/2008/layout/HorizontalMultiLevelHierarchy"/>
    <dgm:cxn modelId="{68D23544-DFAC-45CD-9FD3-A6681D675286}" type="presParOf" srcId="{F336004C-5BDF-4DA0-9FAA-A8F634FCA0D0}" destId="{0CEF7DBB-2214-4325-9514-24D42E3424AB}" srcOrd="0" destOrd="0" presId="urn:microsoft.com/office/officeart/2008/layout/HorizontalMultiLevelHierarchy"/>
    <dgm:cxn modelId="{741D3DC1-33A7-4331-955D-7C6C714C07FE}" type="presParOf" srcId="{927516AA-7C19-4410-850D-95253D651FE6}" destId="{C3D78AE6-F28A-4DD6-9149-49497B593150}" srcOrd="5" destOrd="0" presId="urn:microsoft.com/office/officeart/2008/layout/HorizontalMultiLevelHierarchy"/>
    <dgm:cxn modelId="{105A4389-FC97-4A95-B28B-53E6D3C0A5F9}" type="presParOf" srcId="{C3D78AE6-F28A-4DD6-9149-49497B593150}" destId="{069F7758-26D3-4DD7-B138-314EDD06EDED}" srcOrd="0" destOrd="0" presId="urn:microsoft.com/office/officeart/2008/layout/HorizontalMultiLevelHierarchy"/>
    <dgm:cxn modelId="{638711F8-3391-4F02-8A14-83DBCAAD4EC0}" type="presParOf" srcId="{C3D78AE6-F28A-4DD6-9149-49497B593150}" destId="{6E829F29-F7AF-4613-A10F-2A53C8E7A919}" srcOrd="1" destOrd="0" presId="urn:microsoft.com/office/officeart/2008/layout/HorizontalMultiLevelHierarchy"/>
    <dgm:cxn modelId="{55CCF898-B9E7-4EC6-ACCB-61D95C5834B6}" type="presParOf" srcId="{927516AA-7C19-4410-850D-95253D651FE6}" destId="{C378FB17-080A-4690-8708-94C00294C46B}" srcOrd="6" destOrd="0" presId="urn:microsoft.com/office/officeart/2008/layout/HorizontalMultiLevelHierarchy"/>
    <dgm:cxn modelId="{CA06D705-EDA5-4C41-9DD5-1CBC229E0D0F}" type="presParOf" srcId="{C378FB17-080A-4690-8708-94C00294C46B}" destId="{5A9B8C37-5558-4A56-91F4-B9C36BEE188B}" srcOrd="0" destOrd="0" presId="urn:microsoft.com/office/officeart/2008/layout/HorizontalMultiLevelHierarchy"/>
    <dgm:cxn modelId="{076BCC6A-A34D-4A10-B135-B4F3FBC938DB}" type="presParOf" srcId="{927516AA-7C19-4410-850D-95253D651FE6}" destId="{0E28B546-B718-457D-A4A6-CB4457A87512}" srcOrd="7" destOrd="0" presId="urn:microsoft.com/office/officeart/2008/layout/HorizontalMultiLevelHierarchy"/>
    <dgm:cxn modelId="{9DD06E4F-5E86-4C05-8FF4-944E23CAAA0F}" type="presParOf" srcId="{0E28B546-B718-457D-A4A6-CB4457A87512}" destId="{9B5E1743-AE4C-471B-A7C4-3D16120235B4}" srcOrd="0" destOrd="0" presId="urn:microsoft.com/office/officeart/2008/layout/HorizontalMultiLevelHierarchy"/>
    <dgm:cxn modelId="{6C0F1F49-5BDC-4299-A8CE-5B05C6EDC557}" type="presParOf" srcId="{0E28B546-B718-457D-A4A6-CB4457A87512}" destId="{34356944-A3C3-4083-9E2C-0366D5753797}" srcOrd="1" destOrd="0" presId="urn:microsoft.com/office/officeart/2008/layout/HorizontalMultiLevelHierarchy"/>
    <dgm:cxn modelId="{582FB6EE-A7DE-4686-8301-579BF74E1534}" type="presParOf" srcId="{D2BB7907-6F41-4D60-A3CC-74E43DFFE9F1}" destId="{219C2244-17F3-406D-B23D-457C1E176416}" srcOrd="2" destOrd="0" presId="urn:microsoft.com/office/officeart/2008/layout/HorizontalMultiLevelHierarchy"/>
    <dgm:cxn modelId="{0617DAF9-E5D5-4F17-993F-2B26B2A0397A}" type="presParOf" srcId="{219C2244-17F3-406D-B23D-457C1E176416}" destId="{C909FA8B-C7CA-4228-97A1-D5D189C5C7CD}" srcOrd="0" destOrd="0" presId="urn:microsoft.com/office/officeart/2008/layout/HorizontalMultiLevelHierarchy"/>
    <dgm:cxn modelId="{B93EA96F-F499-4186-8605-D66730BEE49F}" type="presParOf" srcId="{D2BB7907-6F41-4D60-A3CC-74E43DFFE9F1}" destId="{4D0FF821-6FA4-4817-963F-E769FDB4BE8E}" srcOrd="3" destOrd="0" presId="urn:microsoft.com/office/officeart/2008/layout/HorizontalMultiLevelHierarchy"/>
    <dgm:cxn modelId="{5BAD778C-918F-40FF-B1B4-D8E81873FD8F}" type="presParOf" srcId="{4D0FF821-6FA4-4817-963F-E769FDB4BE8E}" destId="{6566A17C-4011-4FCC-8061-9F1746328107}" srcOrd="0" destOrd="0" presId="urn:microsoft.com/office/officeart/2008/layout/HorizontalMultiLevelHierarchy"/>
    <dgm:cxn modelId="{10111642-E2B2-4EDB-A3F1-EC908BA10846}" type="presParOf" srcId="{4D0FF821-6FA4-4817-963F-E769FDB4BE8E}" destId="{C99CEF7E-F09E-4C83-957F-8F264AA24616}" srcOrd="1" destOrd="0" presId="urn:microsoft.com/office/officeart/2008/layout/HorizontalMultiLevelHierarchy"/>
    <dgm:cxn modelId="{6A370D1C-6391-48CC-995D-537440783161}" type="presParOf" srcId="{C99CEF7E-F09E-4C83-957F-8F264AA24616}" destId="{1CB62458-2C02-41EB-8FBB-6D85FCC35C4C}" srcOrd="0" destOrd="0" presId="urn:microsoft.com/office/officeart/2008/layout/HorizontalMultiLevelHierarchy"/>
    <dgm:cxn modelId="{8018C44E-D480-46A3-9466-4BD700C49E07}" type="presParOf" srcId="{1CB62458-2C02-41EB-8FBB-6D85FCC35C4C}" destId="{D1B2D9DD-D17C-4C0F-8A67-DCAC3E4D82B3}" srcOrd="0" destOrd="0" presId="urn:microsoft.com/office/officeart/2008/layout/HorizontalMultiLevelHierarchy"/>
    <dgm:cxn modelId="{8EB85559-AD3D-4A2C-A47D-44A869ED5054}" type="presParOf" srcId="{C99CEF7E-F09E-4C83-957F-8F264AA24616}" destId="{55DF50B8-93F4-4858-960F-EF43BE581902}" srcOrd="1" destOrd="0" presId="urn:microsoft.com/office/officeart/2008/layout/HorizontalMultiLevelHierarchy"/>
    <dgm:cxn modelId="{C1B24B5C-9C4C-45A1-B6A9-C745BD463ADB}" type="presParOf" srcId="{55DF50B8-93F4-4858-960F-EF43BE581902}" destId="{4C53B50C-DB0C-41FE-A910-89F2CB534C9F}" srcOrd="0" destOrd="0" presId="urn:microsoft.com/office/officeart/2008/layout/HorizontalMultiLevelHierarchy"/>
    <dgm:cxn modelId="{C3B69AB8-E53E-4A80-9497-A2BABAED6E20}" type="presParOf" srcId="{55DF50B8-93F4-4858-960F-EF43BE581902}" destId="{CDF9BF49-A257-45D1-927C-8153C9FF7596}" srcOrd="1" destOrd="0" presId="urn:microsoft.com/office/officeart/2008/layout/HorizontalMultiLevelHierarchy"/>
    <dgm:cxn modelId="{C4E4F5DC-C3F9-4189-B209-EEE8127E17A0}" type="presParOf" srcId="{CDF9BF49-A257-45D1-927C-8153C9FF7596}" destId="{519F074E-3102-4625-A924-AEF7E2C61CD4}" srcOrd="0" destOrd="0" presId="urn:microsoft.com/office/officeart/2008/layout/HorizontalMultiLevelHierarchy"/>
    <dgm:cxn modelId="{4C1DFA78-0476-4C4C-A27E-50BD5C28C35D}" type="presParOf" srcId="{519F074E-3102-4625-A924-AEF7E2C61CD4}" destId="{E7D19926-3472-4B02-83CE-DC4F9F3D6869}" srcOrd="0" destOrd="0" presId="urn:microsoft.com/office/officeart/2008/layout/HorizontalMultiLevelHierarchy"/>
    <dgm:cxn modelId="{E99AB6A1-C0E0-46A0-BF1D-F4F917B2D237}" type="presParOf" srcId="{CDF9BF49-A257-45D1-927C-8153C9FF7596}" destId="{D01F34EF-37B9-47B5-BB76-B4231D137795}" srcOrd="1" destOrd="0" presId="urn:microsoft.com/office/officeart/2008/layout/HorizontalMultiLevelHierarchy"/>
    <dgm:cxn modelId="{605FFD39-C4F8-4E64-BF6D-38FF4458B4F9}" type="presParOf" srcId="{D01F34EF-37B9-47B5-BB76-B4231D137795}" destId="{C279821F-235D-493A-A891-2553945C9403}" srcOrd="0" destOrd="0" presId="urn:microsoft.com/office/officeart/2008/layout/HorizontalMultiLevelHierarchy"/>
    <dgm:cxn modelId="{BF9F61FA-9CC7-41BD-A41B-1014A97AFDBA}" type="presParOf" srcId="{D01F34EF-37B9-47B5-BB76-B4231D137795}" destId="{9C54BC6A-CBE5-4F9C-901B-FBB6F02205FE}" srcOrd="1" destOrd="0" presId="urn:microsoft.com/office/officeart/2008/layout/HorizontalMultiLevelHierarchy"/>
    <dgm:cxn modelId="{B2B32B56-6782-4139-9148-25C9FD00D58F}" type="presParOf" srcId="{9C54BC6A-CBE5-4F9C-901B-FBB6F02205FE}" destId="{C4AAE1DA-D35F-4BF9-95A4-CABC02AF47D9}" srcOrd="0" destOrd="0" presId="urn:microsoft.com/office/officeart/2008/layout/HorizontalMultiLevelHierarchy"/>
    <dgm:cxn modelId="{53FB7EA1-10D1-4064-8AD2-1C36C25CBAA2}" type="presParOf" srcId="{C4AAE1DA-D35F-4BF9-95A4-CABC02AF47D9}" destId="{C09324C3-E28A-4EA3-8C91-0199EB898C4D}" srcOrd="0" destOrd="0" presId="urn:microsoft.com/office/officeart/2008/layout/HorizontalMultiLevelHierarchy"/>
    <dgm:cxn modelId="{E1BF61CB-7B13-45A6-A6F0-FF74C42A0090}" type="presParOf" srcId="{9C54BC6A-CBE5-4F9C-901B-FBB6F02205FE}" destId="{1A4CA3D2-4986-4627-AA88-79550037607B}" srcOrd="1" destOrd="0" presId="urn:microsoft.com/office/officeart/2008/layout/HorizontalMultiLevelHierarchy"/>
    <dgm:cxn modelId="{C99D65DA-E046-48AC-A897-768804890B66}" type="presParOf" srcId="{1A4CA3D2-4986-4627-AA88-79550037607B}" destId="{D1C3413A-3A2A-418B-AE4D-D50A071D6B32}" srcOrd="0" destOrd="0" presId="urn:microsoft.com/office/officeart/2008/layout/HorizontalMultiLevelHierarchy"/>
    <dgm:cxn modelId="{B991C0F1-BAC1-482F-8A2E-32F264F789F7}" type="presParOf" srcId="{1A4CA3D2-4986-4627-AA88-79550037607B}" destId="{B9FF169A-381F-4472-AF7F-508F9F4D7CE2}" srcOrd="1" destOrd="0" presId="urn:microsoft.com/office/officeart/2008/layout/HorizontalMultiLevelHierarchy"/>
    <dgm:cxn modelId="{6BB396E0-CF4D-4C6E-85E8-8AEB52D1E9D3}" type="presParOf" srcId="{9C54BC6A-CBE5-4F9C-901B-FBB6F02205FE}" destId="{60BBC5C8-0C84-4A90-905E-62A9F3886005}" srcOrd="2" destOrd="0" presId="urn:microsoft.com/office/officeart/2008/layout/HorizontalMultiLevelHierarchy"/>
    <dgm:cxn modelId="{8D58BA19-079B-4E4B-943C-AF21790DCC74}" type="presParOf" srcId="{60BBC5C8-0C84-4A90-905E-62A9F3886005}" destId="{219B5B8C-1FAA-4897-88E7-5E09397FADF9}" srcOrd="0" destOrd="0" presId="urn:microsoft.com/office/officeart/2008/layout/HorizontalMultiLevelHierarchy"/>
    <dgm:cxn modelId="{E3DBD5B6-0D40-4D5E-B807-C6C48A520961}" type="presParOf" srcId="{9C54BC6A-CBE5-4F9C-901B-FBB6F02205FE}" destId="{AD46B266-167E-4705-AD23-0A02CA8B7851}" srcOrd="3" destOrd="0" presId="urn:microsoft.com/office/officeart/2008/layout/HorizontalMultiLevelHierarchy"/>
    <dgm:cxn modelId="{7E0C4F86-697F-4564-B57A-61E412917435}" type="presParOf" srcId="{AD46B266-167E-4705-AD23-0A02CA8B7851}" destId="{D79720AA-158B-4A47-9015-665F512E8754}" srcOrd="0" destOrd="0" presId="urn:microsoft.com/office/officeart/2008/layout/HorizontalMultiLevelHierarchy"/>
    <dgm:cxn modelId="{9A4F6783-5C92-4BAA-A162-4AAF8AD0DF9E}" type="presParOf" srcId="{AD46B266-167E-4705-AD23-0A02CA8B7851}" destId="{9DDF268B-8134-44BC-BD17-12193EC8F4C0}" srcOrd="1" destOrd="0" presId="urn:microsoft.com/office/officeart/2008/layout/HorizontalMultiLevelHierarchy"/>
    <dgm:cxn modelId="{B0107048-B6A5-4DB3-99C6-A96B7658F33D}" type="presParOf" srcId="{C99CEF7E-F09E-4C83-957F-8F264AA24616}" destId="{4E1CDF6E-AF39-4EA5-B463-A7A18BFDD60D}" srcOrd="2" destOrd="0" presId="urn:microsoft.com/office/officeart/2008/layout/HorizontalMultiLevelHierarchy"/>
    <dgm:cxn modelId="{4FF0CEF0-BEE4-4658-AEA0-E70DE3928C21}" type="presParOf" srcId="{4E1CDF6E-AF39-4EA5-B463-A7A18BFDD60D}" destId="{A502BCC0-D854-4114-A123-F071E288C59D}" srcOrd="0" destOrd="0" presId="urn:microsoft.com/office/officeart/2008/layout/HorizontalMultiLevelHierarchy"/>
    <dgm:cxn modelId="{DEFA3917-4CE8-4F84-8D9C-C08879C811AE}" type="presParOf" srcId="{C99CEF7E-F09E-4C83-957F-8F264AA24616}" destId="{699A264F-7F11-4C1B-A36E-28C9A35452F7}" srcOrd="3" destOrd="0" presId="urn:microsoft.com/office/officeart/2008/layout/HorizontalMultiLevelHierarchy"/>
    <dgm:cxn modelId="{6B7B489B-F644-45E2-8719-511DB681D623}" type="presParOf" srcId="{699A264F-7F11-4C1B-A36E-28C9A35452F7}" destId="{B62E5F8F-F7D2-49F1-99B7-D215EF983BAA}" srcOrd="0" destOrd="0" presId="urn:microsoft.com/office/officeart/2008/layout/HorizontalMultiLevelHierarchy"/>
    <dgm:cxn modelId="{43C6F6A1-DB9B-4C5E-A85D-6CA7D1C191D9}" type="presParOf" srcId="{699A264F-7F11-4C1B-A36E-28C9A35452F7}" destId="{D8206457-CDAD-4569-8964-07225242ECA4}" srcOrd="1" destOrd="0" presId="urn:microsoft.com/office/officeart/2008/layout/HorizontalMultiLevelHierarchy"/>
    <dgm:cxn modelId="{3E099382-362D-4F32-A268-68013D866E0A}" type="presParOf" srcId="{D2BB7907-6F41-4D60-A3CC-74E43DFFE9F1}" destId="{435326E9-6F3C-4DD2-AAFD-394B452674A3}" srcOrd="4" destOrd="0" presId="urn:microsoft.com/office/officeart/2008/layout/HorizontalMultiLevelHierarchy"/>
    <dgm:cxn modelId="{F7994103-8AB3-4B08-91C8-B309EC776F02}" type="presParOf" srcId="{435326E9-6F3C-4DD2-AAFD-394B452674A3}" destId="{C852447C-9DFF-4C8A-A108-898738E670B1}" srcOrd="0" destOrd="0" presId="urn:microsoft.com/office/officeart/2008/layout/HorizontalMultiLevelHierarchy"/>
    <dgm:cxn modelId="{8044C0FE-9A64-4178-AF01-D82715E1556F}" type="presParOf" srcId="{D2BB7907-6F41-4D60-A3CC-74E43DFFE9F1}" destId="{81A81351-2DCB-40DC-9339-3BD1E8865B37}" srcOrd="5" destOrd="0" presId="urn:microsoft.com/office/officeart/2008/layout/HorizontalMultiLevelHierarchy"/>
    <dgm:cxn modelId="{1BBEAC60-BA6F-4EEE-8325-9596B75404E2}" type="presParOf" srcId="{81A81351-2DCB-40DC-9339-3BD1E8865B37}" destId="{42D7D13F-BE70-470C-BA88-107A84DF4C28}" srcOrd="0" destOrd="0" presId="urn:microsoft.com/office/officeart/2008/layout/HorizontalMultiLevelHierarchy"/>
    <dgm:cxn modelId="{9B9728CF-2875-4C61-96BA-06617BAA02A2}" type="presParOf" srcId="{81A81351-2DCB-40DC-9339-3BD1E8865B37}" destId="{1444663D-9A52-4323-9F00-C82B37768F8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326E9-6F3C-4DD2-AAFD-394B452674A3}">
      <dsp:nvSpPr>
        <dsp:cNvPr id="0" name=""/>
        <dsp:cNvSpPr/>
      </dsp:nvSpPr>
      <dsp:spPr>
        <a:xfrm>
          <a:off x="518139" y="3528794"/>
          <a:ext cx="335148" cy="15167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1516726"/>
              </a:lnTo>
              <a:lnTo>
                <a:pt x="335148" y="151672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46881" y="4248324"/>
        <a:ext cx="77665" cy="77665"/>
      </dsp:txXfrm>
    </dsp:sp>
    <dsp:sp modelId="{4E1CDF6E-AF39-4EA5-B463-A7A18BFDD60D}">
      <dsp:nvSpPr>
        <dsp:cNvPr id="0" name=""/>
        <dsp:cNvSpPr/>
      </dsp:nvSpPr>
      <dsp:spPr>
        <a:xfrm>
          <a:off x="2529032" y="4406899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319310"/>
              </a:lnTo>
              <a:lnTo>
                <a:pt x="335148" y="31931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5033" y="4554981"/>
        <a:ext cx="23145" cy="23145"/>
      </dsp:txXfrm>
    </dsp:sp>
    <dsp:sp modelId="{60BBC5C8-0C84-4A90-905E-62A9F3886005}">
      <dsp:nvSpPr>
        <dsp:cNvPr id="0" name=""/>
        <dsp:cNvSpPr/>
      </dsp:nvSpPr>
      <dsp:spPr>
        <a:xfrm>
          <a:off x="6550817" y="4087588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319310"/>
              </a:lnTo>
              <a:lnTo>
                <a:pt x="335148" y="31931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706818" y="4235670"/>
        <a:ext cx="23145" cy="23145"/>
      </dsp:txXfrm>
    </dsp:sp>
    <dsp:sp modelId="{C4AAE1DA-D35F-4BF9-95A4-CABC02AF47D9}">
      <dsp:nvSpPr>
        <dsp:cNvPr id="0" name=""/>
        <dsp:cNvSpPr/>
      </dsp:nvSpPr>
      <dsp:spPr>
        <a:xfrm>
          <a:off x="6550817" y="3768277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319310"/>
              </a:moveTo>
              <a:lnTo>
                <a:pt x="167574" y="319310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706818" y="3916360"/>
        <a:ext cx="23145" cy="23145"/>
      </dsp:txXfrm>
    </dsp:sp>
    <dsp:sp modelId="{519F074E-3102-4625-A924-AEF7E2C61CD4}">
      <dsp:nvSpPr>
        <dsp:cNvPr id="0" name=""/>
        <dsp:cNvSpPr/>
      </dsp:nvSpPr>
      <dsp:spPr>
        <a:xfrm>
          <a:off x="4539924" y="4041868"/>
          <a:ext cx="3351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148" y="4572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699120" y="4079209"/>
        <a:ext cx="16757" cy="16757"/>
      </dsp:txXfrm>
    </dsp:sp>
    <dsp:sp modelId="{1CB62458-2C02-41EB-8FBB-6D85FCC35C4C}">
      <dsp:nvSpPr>
        <dsp:cNvPr id="0" name=""/>
        <dsp:cNvSpPr/>
      </dsp:nvSpPr>
      <dsp:spPr>
        <a:xfrm>
          <a:off x="2529032" y="4087588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319310"/>
              </a:moveTo>
              <a:lnTo>
                <a:pt x="167574" y="319310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5033" y="4235670"/>
        <a:ext cx="23145" cy="23145"/>
      </dsp:txXfrm>
    </dsp:sp>
    <dsp:sp modelId="{219C2244-17F3-406D-B23D-457C1E176416}">
      <dsp:nvSpPr>
        <dsp:cNvPr id="0" name=""/>
        <dsp:cNvSpPr/>
      </dsp:nvSpPr>
      <dsp:spPr>
        <a:xfrm>
          <a:off x="518139" y="3528794"/>
          <a:ext cx="335148" cy="878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878105"/>
              </a:lnTo>
              <a:lnTo>
                <a:pt x="335148" y="878105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62217" y="3944349"/>
        <a:ext cx="46994" cy="46994"/>
      </dsp:txXfrm>
    </dsp:sp>
    <dsp:sp modelId="{C378FB17-080A-4690-8708-94C00294C46B}">
      <dsp:nvSpPr>
        <dsp:cNvPr id="0" name=""/>
        <dsp:cNvSpPr/>
      </dsp:nvSpPr>
      <dsp:spPr>
        <a:xfrm>
          <a:off x="2529032" y="2012067"/>
          <a:ext cx="335148" cy="1117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1117588"/>
              </a:lnTo>
              <a:lnTo>
                <a:pt x="335148" y="111758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67437" y="2541692"/>
        <a:ext cx="58337" cy="58337"/>
      </dsp:txXfrm>
    </dsp:sp>
    <dsp:sp modelId="{F336004C-5BDF-4DA0-9FAA-A8F634FCA0D0}">
      <dsp:nvSpPr>
        <dsp:cNvPr id="0" name=""/>
        <dsp:cNvSpPr/>
      </dsp:nvSpPr>
      <dsp:spPr>
        <a:xfrm>
          <a:off x="2529032" y="2012067"/>
          <a:ext cx="335148" cy="47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478966"/>
              </a:lnTo>
              <a:lnTo>
                <a:pt x="335148" y="47896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1992" y="2236935"/>
        <a:ext cx="29228" cy="29228"/>
      </dsp:txXfrm>
    </dsp:sp>
    <dsp:sp modelId="{BAA54A0A-190D-46E0-A311-4105137001C3}">
      <dsp:nvSpPr>
        <dsp:cNvPr id="0" name=""/>
        <dsp:cNvSpPr/>
      </dsp:nvSpPr>
      <dsp:spPr>
        <a:xfrm>
          <a:off x="4965127" y="1852411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319310"/>
              </a:lnTo>
              <a:lnTo>
                <a:pt x="335148" y="31931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5121129" y="2000494"/>
        <a:ext cx="23145" cy="23145"/>
      </dsp:txXfrm>
    </dsp:sp>
    <dsp:sp modelId="{61EEC8D4-72CF-4196-B135-8355F81DF728}">
      <dsp:nvSpPr>
        <dsp:cNvPr id="0" name=""/>
        <dsp:cNvSpPr/>
      </dsp:nvSpPr>
      <dsp:spPr>
        <a:xfrm>
          <a:off x="4965127" y="1533100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319310"/>
              </a:moveTo>
              <a:lnTo>
                <a:pt x="167574" y="319310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5121129" y="1681183"/>
        <a:ext cx="23145" cy="23145"/>
      </dsp:txXfrm>
    </dsp:sp>
    <dsp:sp modelId="{B4AB1935-7A2D-4A2F-9452-8E4AEE3F5719}">
      <dsp:nvSpPr>
        <dsp:cNvPr id="0" name=""/>
        <dsp:cNvSpPr/>
      </dsp:nvSpPr>
      <dsp:spPr>
        <a:xfrm>
          <a:off x="2529032" y="1852411"/>
          <a:ext cx="335148" cy="159655"/>
        </a:xfrm>
        <a:custGeom>
          <a:avLst/>
          <a:gdLst/>
          <a:ahLst/>
          <a:cxnLst/>
          <a:rect l="0" t="0" r="0" b="0"/>
          <a:pathLst>
            <a:path>
              <a:moveTo>
                <a:pt x="0" y="159655"/>
              </a:moveTo>
              <a:lnTo>
                <a:pt x="167574" y="159655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7325" y="1922958"/>
        <a:ext cx="18561" cy="18561"/>
      </dsp:txXfrm>
    </dsp:sp>
    <dsp:sp modelId="{739C7C48-5CCD-4B6C-BEAD-E5B30AAAB77B}">
      <dsp:nvSpPr>
        <dsp:cNvPr id="0" name=""/>
        <dsp:cNvSpPr/>
      </dsp:nvSpPr>
      <dsp:spPr>
        <a:xfrm>
          <a:off x="4965127" y="848759"/>
          <a:ext cx="3351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148" y="4572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5124323" y="886100"/>
        <a:ext cx="16757" cy="16757"/>
      </dsp:txXfrm>
    </dsp:sp>
    <dsp:sp modelId="{73AC0C5E-9DF4-42B3-B8E9-480A48E81FEC}">
      <dsp:nvSpPr>
        <dsp:cNvPr id="0" name=""/>
        <dsp:cNvSpPr/>
      </dsp:nvSpPr>
      <dsp:spPr>
        <a:xfrm>
          <a:off x="2529032" y="894479"/>
          <a:ext cx="335148" cy="1117588"/>
        </a:xfrm>
        <a:custGeom>
          <a:avLst/>
          <a:gdLst/>
          <a:ahLst/>
          <a:cxnLst/>
          <a:rect l="0" t="0" r="0" b="0"/>
          <a:pathLst>
            <a:path>
              <a:moveTo>
                <a:pt x="0" y="1117588"/>
              </a:moveTo>
              <a:lnTo>
                <a:pt x="167574" y="1117588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67437" y="1424104"/>
        <a:ext cx="58337" cy="58337"/>
      </dsp:txXfrm>
    </dsp:sp>
    <dsp:sp modelId="{AD098067-4CC4-48BC-AF59-25C66DFB74CF}">
      <dsp:nvSpPr>
        <dsp:cNvPr id="0" name=""/>
        <dsp:cNvSpPr/>
      </dsp:nvSpPr>
      <dsp:spPr>
        <a:xfrm>
          <a:off x="518139" y="2012067"/>
          <a:ext cx="335148" cy="1516726"/>
        </a:xfrm>
        <a:custGeom>
          <a:avLst/>
          <a:gdLst/>
          <a:ahLst/>
          <a:cxnLst/>
          <a:rect l="0" t="0" r="0" b="0"/>
          <a:pathLst>
            <a:path>
              <a:moveTo>
                <a:pt x="0" y="1516726"/>
              </a:moveTo>
              <a:lnTo>
                <a:pt x="167574" y="1516726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46881" y="2731597"/>
        <a:ext cx="77665" cy="77665"/>
      </dsp:txXfrm>
    </dsp:sp>
    <dsp:sp modelId="{5329056C-B095-4544-9563-EEA183CC7E2E}">
      <dsp:nvSpPr>
        <dsp:cNvPr id="0" name=""/>
        <dsp:cNvSpPr/>
      </dsp:nvSpPr>
      <dsp:spPr>
        <a:xfrm rot="16200000">
          <a:off x="-1081775" y="3273345"/>
          <a:ext cx="2688934" cy="510897"/>
        </a:xfrm>
        <a:prstGeom prst="rect">
          <a:avLst/>
        </a:prstGeom>
        <a:solidFill>
          <a:schemeClr val="accent2">
            <a:lumMod val="75000"/>
            <a:alpha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300" kern="1200" dirty="0"/>
            <a:t>View</a:t>
          </a:r>
          <a:endParaRPr lang="es-ES" sz="3300" kern="1200" dirty="0"/>
        </a:p>
      </dsp:txBody>
      <dsp:txXfrm>
        <a:off x="-1081775" y="3273345"/>
        <a:ext cx="2688934" cy="510897"/>
      </dsp:txXfrm>
    </dsp:sp>
    <dsp:sp modelId="{AB33FB59-E0BD-4112-A911-456FA7A9BF8D}">
      <dsp:nvSpPr>
        <dsp:cNvPr id="0" name=""/>
        <dsp:cNvSpPr/>
      </dsp:nvSpPr>
      <dsp:spPr>
        <a:xfrm>
          <a:off x="853288" y="1756618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ViewGroup</a:t>
          </a:r>
          <a:endParaRPr lang="es-ES" sz="2400" kern="1200" dirty="0"/>
        </a:p>
      </dsp:txBody>
      <dsp:txXfrm>
        <a:off x="853288" y="1756618"/>
        <a:ext cx="1675743" cy="510897"/>
      </dsp:txXfrm>
    </dsp:sp>
    <dsp:sp modelId="{8D0A5C3E-2FA5-4428-BF70-C982A98C27A9}">
      <dsp:nvSpPr>
        <dsp:cNvPr id="0" name=""/>
        <dsp:cNvSpPr/>
      </dsp:nvSpPr>
      <dsp:spPr>
        <a:xfrm>
          <a:off x="2864181" y="639030"/>
          <a:ext cx="2100946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LinearLayout</a:t>
          </a:r>
          <a:endParaRPr lang="es-ES" sz="2400" kern="1200" dirty="0"/>
        </a:p>
      </dsp:txBody>
      <dsp:txXfrm>
        <a:off x="2864181" y="639030"/>
        <a:ext cx="2100946" cy="510897"/>
      </dsp:txXfrm>
    </dsp:sp>
    <dsp:sp modelId="{B71245F9-E656-4688-8986-282ABCA7417C}">
      <dsp:nvSpPr>
        <dsp:cNvPr id="0" name=""/>
        <dsp:cNvSpPr/>
      </dsp:nvSpPr>
      <dsp:spPr>
        <a:xfrm>
          <a:off x="5300276" y="639030"/>
          <a:ext cx="2100946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/>
            <a:t>TableLayout</a:t>
          </a:r>
          <a:endParaRPr lang="es-ES" sz="2400" kern="1200" dirty="0"/>
        </a:p>
      </dsp:txBody>
      <dsp:txXfrm>
        <a:off x="5300276" y="639030"/>
        <a:ext cx="2100946" cy="510897"/>
      </dsp:txXfrm>
    </dsp:sp>
    <dsp:sp modelId="{ED6478C7-DDA7-45DC-8FB0-EEE1545AE837}">
      <dsp:nvSpPr>
        <dsp:cNvPr id="0" name=""/>
        <dsp:cNvSpPr/>
      </dsp:nvSpPr>
      <dsp:spPr>
        <a:xfrm>
          <a:off x="2864181" y="1596963"/>
          <a:ext cx="2100946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FrameLayout</a:t>
          </a:r>
          <a:endParaRPr lang="es-ES" sz="2400" kern="1200" dirty="0"/>
        </a:p>
      </dsp:txBody>
      <dsp:txXfrm>
        <a:off x="2864181" y="1596963"/>
        <a:ext cx="2100946" cy="510897"/>
      </dsp:txXfrm>
    </dsp:sp>
    <dsp:sp modelId="{A38F051F-C67F-4552-9856-4541256D1758}">
      <dsp:nvSpPr>
        <dsp:cNvPr id="0" name=""/>
        <dsp:cNvSpPr/>
      </dsp:nvSpPr>
      <dsp:spPr>
        <a:xfrm>
          <a:off x="5300276" y="1277652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err="1"/>
            <a:t>ScrollView</a:t>
          </a:r>
          <a:endParaRPr lang="es-ES" sz="2400" kern="1200" dirty="0"/>
        </a:p>
      </dsp:txBody>
      <dsp:txXfrm>
        <a:off x="5300276" y="1277652"/>
        <a:ext cx="1675743" cy="510897"/>
      </dsp:txXfrm>
    </dsp:sp>
    <dsp:sp modelId="{0557B1BC-0CAA-4453-9103-4CFF8E31EF9B}">
      <dsp:nvSpPr>
        <dsp:cNvPr id="0" name=""/>
        <dsp:cNvSpPr/>
      </dsp:nvSpPr>
      <dsp:spPr>
        <a:xfrm>
          <a:off x="5300276" y="1916273"/>
          <a:ext cx="2841558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err="1"/>
            <a:t>HorizontalScrollView</a:t>
          </a:r>
          <a:endParaRPr lang="es-ES" sz="2400" kern="1200" dirty="0"/>
        </a:p>
      </dsp:txBody>
      <dsp:txXfrm>
        <a:off x="5300276" y="1916273"/>
        <a:ext cx="2841558" cy="510897"/>
      </dsp:txXfrm>
    </dsp:sp>
    <dsp:sp modelId="{069F7758-26D3-4DD7-B138-314EDD06EDED}">
      <dsp:nvSpPr>
        <dsp:cNvPr id="0" name=""/>
        <dsp:cNvSpPr/>
      </dsp:nvSpPr>
      <dsp:spPr>
        <a:xfrm>
          <a:off x="2864181" y="2235584"/>
          <a:ext cx="2100946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RelativeLayout</a:t>
          </a:r>
          <a:endParaRPr lang="es-ES" sz="2400" kern="1200" dirty="0"/>
        </a:p>
      </dsp:txBody>
      <dsp:txXfrm>
        <a:off x="2864181" y="2235584"/>
        <a:ext cx="2100946" cy="510897"/>
      </dsp:txXfrm>
    </dsp:sp>
    <dsp:sp modelId="{9B5E1743-AE4C-471B-A7C4-3D16120235B4}">
      <dsp:nvSpPr>
        <dsp:cNvPr id="0" name=""/>
        <dsp:cNvSpPr/>
      </dsp:nvSpPr>
      <dsp:spPr>
        <a:xfrm>
          <a:off x="2864181" y="2874206"/>
          <a:ext cx="2100946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GridLayout</a:t>
          </a:r>
          <a:endParaRPr lang="es-ES" sz="2400" kern="1200" dirty="0"/>
        </a:p>
      </dsp:txBody>
      <dsp:txXfrm>
        <a:off x="2864181" y="2874206"/>
        <a:ext cx="2100946" cy="510897"/>
      </dsp:txXfrm>
    </dsp:sp>
    <dsp:sp modelId="{6566A17C-4011-4FCC-8061-9F1746328107}">
      <dsp:nvSpPr>
        <dsp:cNvPr id="0" name=""/>
        <dsp:cNvSpPr/>
      </dsp:nvSpPr>
      <dsp:spPr>
        <a:xfrm>
          <a:off x="853288" y="4151450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TextView</a:t>
          </a:r>
          <a:endParaRPr lang="es-ES" sz="2400" kern="1200" dirty="0"/>
        </a:p>
      </dsp:txBody>
      <dsp:txXfrm>
        <a:off x="853288" y="4151450"/>
        <a:ext cx="1675743" cy="510897"/>
      </dsp:txXfrm>
    </dsp:sp>
    <dsp:sp modelId="{4C53B50C-DB0C-41FE-A910-89F2CB534C9F}">
      <dsp:nvSpPr>
        <dsp:cNvPr id="0" name=""/>
        <dsp:cNvSpPr/>
      </dsp:nvSpPr>
      <dsp:spPr>
        <a:xfrm>
          <a:off x="2864181" y="3832139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Button</a:t>
          </a:r>
          <a:endParaRPr lang="es-ES" sz="2400" kern="1200" dirty="0"/>
        </a:p>
      </dsp:txBody>
      <dsp:txXfrm>
        <a:off x="2864181" y="3832139"/>
        <a:ext cx="1675743" cy="510897"/>
      </dsp:txXfrm>
    </dsp:sp>
    <dsp:sp modelId="{C279821F-235D-493A-A891-2553945C9403}">
      <dsp:nvSpPr>
        <dsp:cNvPr id="0" name=""/>
        <dsp:cNvSpPr/>
      </dsp:nvSpPr>
      <dsp:spPr>
        <a:xfrm>
          <a:off x="4875073" y="3690176"/>
          <a:ext cx="1675743" cy="794823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Compound</a:t>
          </a:r>
          <a:r>
            <a:rPr lang="es-AR" sz="2400" kern="1200" dirty="0"/>
            <a:t> </a:t>
          </a:r>
          <a:r>
            <a:rPr lang="es-AR" sz="2400" kern="1200" dirty="0" err="1"/>
            <a:t>Button</a:t>
          </a:r>
          <a:endParaRPr lang="es-ES" sz="2400" kern="1200" dirty="0"/>
        </a:p>
      </dsp:txBody>
      <dsp:txXfrm>
        <a:off x="4875073" y="3690176"/>
        <a:ext cx="1675743" cy="794823"/>
      </dsp:txXfrm>
    </dsp:sp>
    <dsp:sp modelId="{D1C3413A-3A2A-418B-AE4D-D50A071D6B32}">
      <dsp:nvSpPr>
        <dsp:cNvPr id="0" name=""/>
        <dsp:cNvSpPr/>
      </dsp:nvSpPr>
      <dsp:spPr>
        <a:xfrm>
          <a:off x="6885965" y="3512828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500" kern="1200"/>
            <a:t>CheckBox</a:t>
          </a:r>
          <a:endParaRPr lang="es-ES" sz="2500" kern="1200"/>
        </a:p>
      </dsp:txBody>
      <dsp:txXfrm>
        <a:off x="6885965" y="3512828"/>
        <a:ext cx="1675743" cy="510897"/>
      </dsp:txXfrm>
    </dsp:sp>
    <dsp:sp modelId="{D79720AA-158B-4A47-9015-665F512E8754}">
      <dsp:nvSpPr>
        <dsp:cNvPr id="0" name=""/>
        <dsp:cNvSpPr/>
      </dsp:nvSpPr>
      <dsp:spPr>
        <a:xfrm>
          <a:off x="6885965" y="4151450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500" kern="1200"/>
            <a:t>RadioButton</a:t>
          </a:r>
          <a:endParaRPr lang="es-ES" sz="2500" kern="1200"/>
        </a:p>
      </dsp:txBody>
      <dsp:txXfrm>
        <a:off x="6885965" y="4151450"/>
        <a:ext cx="1675743" cy="510897"/>
      </dsp:txXfrm>
    </dsp:sp>
    <dsp:sp modelId="{B62E5F8F-F7D2-49F1-99B7-D215EF983BAA}">
      <dsp:nvSpPr>
        <dsp:cNvPr id="0" name=""/>
        <dsp:cNvSpPr/>
      </dsp:nvSpPr>
      <dsp:spPr>
        <a:xfrm>
          <a:off x="2864181" y="4470761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/>
            <a:t>EditText</a:t>
          </a:r>
          <a:endParaRPr lang="es-ES" sz="2400" kern="1200"/>
        </a:p>
      </dsp:txBody>
      <dsp:txXfrm>
        <a:off x="2864181" y="4470761"/>
        <a:ext cx="1675743" cy="510897"/>
      </dsp:txXfrm>
    </dsp:sp>
    <dsp:sp modelId="{42D7D13F-BE70-470C-BA88-107A84DF4C28}">
      <dsp:nvSpPr>
        <dsp:cNvPr id="0" name=""/>
        <dsp:cNvSpPr/>
      </dsp:nvSpPr>
      <dsp:spPr>
        <a:xfrm>
          <a:off x="853288" y="4790072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/>
            <a:t>ImageView</a:t>
          </a:r>
          <a:endParaRPr lang="es-ES" sz="2400" kern="1200"/>
        </a:p>
      </dsp:txBody>
      <dsp:txXfrm>
        <a:off x="853288" y="4790072"/>
        <a:ext cx="1675743" cy="510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326E9-6F3C-4DD2-AAFD-394B452674A3}">
      <dsp:nvSpPr>
        <dsp:cNvPr id="0" name=""/>
        <dsp:cNvSpPr/>
      </dsp:nvSpPr>
      <dsp:spPr>
        <a:xfrm>
          <a:off x="518139" y="3528794"/>
          <a:ext cx="335148" cy="15167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1516726"/>
              </a:lnTo>
              <a:lnTo>
                <a:pt x="335148" y="151672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46881" y="4248324"/>
        <a:ext cx="77665" cy="77665"/>
      </dsp:txXfrm>
    </dsp:sp>
    <dsp:sp modelId="{4E1CDF6E-AF39-4EA5-B463-A7A18BFDD60D}">
      <dsp:nvSpPr>
        <dsp:cNvPr id="0" name=""/>
        <dsp:cNvSpPr/>
      </dsp:nvSpPr>
      <dsp:spPr>
        <a:xfrm>
          <a:off x="2529032" y="4406899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319310"/>
              </a:lnTo>
              <a:lnTo>
                <a:pt x="335148" y="31931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5033" y="4554981"/>
        <a:ext cx="23145" cy="23145"/>
      </dsp:txXfrm>
    </dsp:sp>
    <dsp:sp modelId="{60BBC5C8-0C84-4A90-905E-62A9F3886005}">
      <dsp:nvSpPr>
        <dsp:cNvPr id="0" name=""/>
        <dsp:cNvSpPr/>
      </dsp:nvSpPr>
      <dsp:spPr>
        <a:xfrm>
          <a:off x="6550817" y="4087588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319310"/>
              </a:lnTo>
              <a:lnTo>
                <a:pt x="335148" y="31931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706818" y="4235670"/>
        <a:ext cx="23145" cy="23145"/>
      </dsp:txXfrm>
    </dsp:sp>
    <dsp:sp modelId="{C4AAE1DA-D35F-4BF9-95A4-CABC02AF47D9}">
      <dsp:nvSpPr>
        <dsp:cNvPr id="0" name=""/>
        <dsp:cNvSpPr/>
      </dsp:nvSpPr>
      <dsp:spPr>
        <a:xfrm>
          <a:off x="6550817" y="3768277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319310"/>
              </a:moveTo>
              <a:lnTo>
                <a:pt x="167574" y="319310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706818" y="3916360"/>
        <a:ext cx="23145" cy="23145"/>
      </dsp:txXfrm>
    </dsp:sp>
    <dsp:sp modelId="{519F074E-3102-4625-A924-AEF7E2C61CD4}">
      <dsp:nvSpPr>
        <dsp:cNvPr id="0" name=""/>
        <dsp:cNvSpPr/>
      </dsp:nvSpPr>
      <dsp:spPr>
        <a:xfrm>
          <a:off x="4539924" y="4041868"/>
          <a:ext cx="3351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148" y="4572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699120" y="4079209"/>
        <a:ext cx="16757" cy="16757"/>
      </dsp:txXfrm>
    </dsp:sp>
    <dsp:sp modelId="{1CB62458-2C02-41EB-8FBB-6D85FCC35C4C}">
      <dsp:nvSpPr>
        <dsp:cNvPr id="0" name=""/>
        <dsp:cNvSpPr/>
      </dsp:nvSpPr>
      <dsp:spPr>
        <a:xfrm>
          <a:off x="2529032" y="4087588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319310"/>
              </a:moveTo>
              <a:lnTo>
                <a:pt x="167574" y="319310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5033" y="4235670"/>
        <a:ext cx="23145" cy="23145"/>
      </dsp:txXfrm>
    </dsp:sp>
    <dsp:sp modelId="{219C2244-17F3-406D-B23D-457C1E176416}">
      <dsp:nvSpPr>
        <dsp:cNvPr id="0" name=""/>
        <dsp:cNvSpPr/>
      </dsp:nvSpPr>
      <dsp:spPr>
        <a:xfrm>
          <a:off x="518139" y="3528794"/>
          <a:ext cx="335148" cy="878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878105"/>
              </a:lnTo>
              <a:lnTo>
                <a:pt x="335148" y="878105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62217" y="3944349"/>
        <a:ext cx="46994" cy="46994"/>
      </dsp:txXfrm>
    </dsp:sp>
    <dsp:sp modelId="{C378FB17-080A-4690-8708-94C00294C46B}">
      <dsp:nvSpPr>
        <dsp:cNvPr id="0" name=""/>
        <dsp:cNvSpPr/>
      </dsp:nvSpPr>
      <dsp:spPr>
        <a:xfrm>
          <a:off x="2529032" y="2012067"/>
          <a:ext cx="335148" cy="1117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1117588"/>
              </a:lnTo>
              <a:lnTo>
                <a:pt x="335148" y="111758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67437" y="2541692"/>
        <a:ext cx="58337" cy="58337"/>
      </dsp:txXfrm>
    </dsp:sp>
    <dsp:sp modelId="{F336004C-5BDF-4DA0-9FAA-A8F634FCA0D0}">
      <dsp:nvSpPr>
        <dsp:cNvPr id="0" name=""/>
        <dsp:cNvSpPr/>
      </dsp:nvSpPr>
      <dsp:spPr>
        <a:xfrm>
          <a:off x="2529032" y="2012067"/>
          <a:ext cx="335148" cy="47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478966"/>
              </a:lnTo>
              <a:lnTo>
                <a:pt x="335148" y="47896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1992" y="2236935"/>
        <a:ext cx="29228" cy="29228"/>
      </dsp:txXfrm>
    </dsp:sp>
    <dsp:sp modelId="{BAA54A0A-190D-46E0-A311-4105137001C3}">
      <dsp:nvSpPr>
        <dsp:cNvPr id="0" name=""/>
        <dsp:cNvSpPr/>
      </dsp:nvSpPr>
      <dsp:spPr>
        <a:xfrm>
          <a:off x="4965127" y="1852411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74" y="0"/>
              </a:lnTo>
              <a:lnTo>
                <a:pt x="167574" y="319310"/>
              </a:lnTo>
              <a:lnTo>
                <a:pt x="335148" y="31931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5121129" y="2000494"/>
        <a:ext cx="23145" cy="23145"/>
      </dsp:txXfrm>
    </dsp:sp>
    <dsp:sp modelId="{61EEC8D4-72CF-4196-B135-8355F81DF728}">
      <dsp:nvSpPr>
        <dsp:cNvPr id="0" name=""/>
        <dsp:cNvSpPr/>
      </dsp:nvSpPr>
      <dsp:spPr>
        <a:xfrm>
          <a:off x="4965127" y="1533100"/>
          <a:ext cx="335148" cy="319310"/>
        </a:xfrm>
        <a:custGeom>
          <a:avLst/>
          <a:gdLst/>
          <a:ahLst/>
          <a:cxnLst/>
          <a:rect l="0" t="0" r="0" b="0"/>
          <a:pathLst>
            <a:path>
              <a:moveTo>
                <a:pt x="0" y="319310"/>
              </a:moveTo>
              <a:lnTo>
                <a:pt x="167574" y="319310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5121129" y="1681183"/>
        <a:ext cx="23145" cy="23145"/>
      </dsp:txXfrm>
    </dsp:sp>
    <dsp:sp modelId="{B4AB1935-7A2D-4A2F-9452-8E4AEE3F5719}">
      <dsp:nvSpPr>
        <dsp:cNvPr id="0" name=""/>
        <dsp:cNvSpPr/>
      </dsp:nvSpPr>
      <dsp:spPr>
        <a:xfrm>
          <a:off x="2529032" y="1852411"/>
          <a:ext cx="335148" cy="159655"/>
        </a:xfrm>
        <a:custGeom>
          <a:avLst/>
          <a:gdLst/>
          <a:ahLst/>
          <a:cxnLst/>
          <a:rect l="0" t="0" r="0" b="0"/>
          <a:pathLst>
            <a:path>
              <a:moveTo>
                <a:pt x="0" y="159655"/>
              </a:moveTo>
              <a:lnTo>
                <a:pt x="167574" y="159655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7325" y="1922958"/>
        <a:ext cx="18561" cy="18561"/>
      </dsp:txXfrm>
    </dsp:sp>
    <dsp:sp modelId="{739C7C48-5CCD-4B6C-BEAD-E5B30AAAB77B}">
      <dsp:nvSpPr>
        <dsp:cNvPr id="0" name=""/>
        <dsp:cNvSpPr/>
      </dsp:nvSpPr>
      <dsp:spPr>
        <a:xfrm>
          <a:off x="4965127" y="848759"/>
          <a:ext cx="3351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148" y="4572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5124323" y="886100"/>
        <a:ext cx="16757" cy="16757"/>
      </dsp:txXfrm>
    </dsp:sp>
    <dsp:sp modelId="{73AC0C5E-9DF4-42B3-B8E9-480A48E81FEC}">
      <dsp:nvSpPr>
        <dsp:cNvPr id="0" name=""/>
        <dsp:cNvSpPr/>
      </dsp:nvSpPr>
      <dsp:spPr>
        <a:xfrm>
          <a:off x="2529032" y="894479"/>
          <a:ext cx="335148" cy="1117588"/>
        </a:xfrm>
        <a:custGeom>
          <a:avLst/>
          <a:gdLst/>
          <a:ahLst/>
          <a:cxnLst/>
          <a:rect l="0" t="0" r="0" b="0"/>
          <a:pathLst>
            <a:path>
              <a:moveTo>
                <a:pt x="0" y="1117588"/>
              </a:moveTo>
              <a:lnTo>
                <a:pt x="167574" y="1117588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67437" y="1424104"/>
        <a:ext cx="58337" cy="58337"/>
      </dsp:txXfrm>
    </dsp:sp>
    <dsp:sp modelId="{AD098067-4CC4-48BC-AF59-25C66DFB74CF}">
      <dsp:nvSpPr>
        <dsp:cNvPr id="0" name=""/>
        <dsp:cNvSpPr/>
      </dsp:nvSpPr>
      <dsp:spPr>
        <a:xfrm>
          <a:off x="518139" y="2012067"/>
          <a:ext cx="335148" cy="1516726"/>
        </a:xfrm>
        <a:custGeom>
          <a:avLst/>
          <a:gdLst/>
          <a:ahLst/>
          <a:cxnLst/>
          <a:rect l="0" t="0" r="0" b="0"/>
          <a:pathLst>
            <a:path>
              <a:moveTo>
                <a:pt x="0" y="1516726"/>
              </a:moveTo>
              <a:lnTo>
                <a:pt x="167574" y="1516726"/>
              </a:lnTo>
              <a:lnTo>
                <a:pt x="167574" y="0"/>
              </a:lnTo>
              <a:lnTo>
                <a:pt x="335148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46881" y="2731597"/>
        <a:ext cx="77665" cy="77665"/>
      </dsp:txXfrm>
    </dsp:sp>
    <dsp:sp modelId="{5329056C-B095-4544-9563-EEA183CC7E2E}">
      <dsp:nvSpPr>
        <dsp:cNvPr id="0" name=""/>
        <dsp:cNvSpPr/>
      </dsp:nvSpPr>
      <dsp:spPr>
        <a:xfrm rot="16200000">
          <a:off x="-1081775" y="3273345"/>
          <a:ext cx="2688934" cy="510897"/>
        </a:xfrm>
        <a:prstGeom prst="rect">
          <a:avLst/>
        </a:prstGeom>
        <a:solidFill>
          <a:schemeClr val="accent2">
            <a:lumMod val="75000"/>
            <a:alpha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300" kern="1200" dirty="0"/>
            <a:t>View</a:t>
          </a:r>
          <a:endParaRPr lang="es-ES" sz="3300" kern="1200" dirty="0"/>
        </a:p>
      </dsp:txBody>
      <dsp:txXfrm>
        <a:off x="-1081775" y="3273345"/>
        <a:ext cx="2688934" cy="510897"/>
      </dsp:txXfrm>
    </dsp:sp>
    <dsp:sp modelId="{AB33FB59-E0BD-4112-A911-456FA7A9BF8D}">
      <dsp:nvSpPr>
        <dsp:cNvPr id="0" name=""/>
        <dsp:cNvSpPr/>
      </dsp:nvSpPr>
      <dsp:spPr>
        <a:xfrm>
          <a:off x="853288" y="1756618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ViewGroup</a:t>
          </a:r>
          <a:endParaRPr lang="es-ES" sz="2400" kern="1200" dirty="0"/>
        </a:p>
      </dsp:txBody>
      <dsp:txXfrm>
        <a:off x="853288" y="1756618"/>
        <a:ext cx="1675743" cy="510897"/>
      </dsp:txXfrm>
    </dsp:sp>
    <dsp:sp modelId="{8D0A5C3E-2FA5-4428-BF70-C982A98C27A9}">
      <dsp:nvSpPr>
        <dsp:cNvPr id="0" name=""/>
        <dsp:cNvSpPr/>
      </dsp:nvSpPr>
      <dsp:spPr>
        <a:xfrm>
          <a:off x="2864181" y="639030"/>
          <a:ext cx="2100946" cy="510897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LinearLayout</a:t>
          </a:r>
          <a:endParaRPr lang="es-ES" sz="2400" kern="1200" dirty="0"/>
        </a:p>
      </dsp:txBody>
      <dsp:txXfrm>
        <a:off x="2864181" y="639030"/>
        <a:ext cx="2100946" cy="510897"/>
      </dsp:txXfrm>
    </dsp:sp>
    <dsp:sp modelId="{B71245F9-E656-4688-8986-282ABCA7417C}">
      <dsp:nvSpPr>
        <dsp:cNvPr id="0" name=""/>
        <dsp:cNvSpPr/>
      </dsp:nvSpPr>
      <dsp:spPr>
        <a:xfrm>
          <a:off x="5300276" y="639030"/>
          <a:ext cx="2100946" cy="510897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/>
            <a:t>TableLayout</a:t>
          </a:r>
          <a:endParaRPr lang="es-ES" sz="2400" kern="1200" dirty="0"/>
        </a:p>
      </dsp:txBody>
      <dsp:txXfrm>
        <a:off x="5300276" y="639030"/>
        <a:ext cx="2100946" cy="510897"/>
      </dsp:txXfrm>
    </dsp:sp>
    <dsp:sp modelId="{ED6478C7-DDA7-45DC-8FB0-EEE1545AE837}">
      <dsp:nvSpPr>
        <dsp:cNvPr id="0" name=""/>
        <dsp:cNvSpPr/>
      </dsp:nvSpPr>
      <dsp:spPr>
        <a:xfrm>
          <a:off x="2864181" y="1596963"/>
          <a:ext cx="2100946" cy="510897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FrameLayout</a:t>
          </a:r>
          <a:endParaRPr lang="es-ES" sz="2400" kern="1200" dirty="0"/>
        </a:p>
      </dsp:txBody>
      <dsp:txXfrm>
        <a:off x="2864181" y="1596963"/>
        <a:ext cx="2100946" cy="510897"/>
      </dsp:txXfrm>
    </dsp:sp>
    <dsp:sp modelId="{A38F051F-C67F-4552-9856-4541256D1758}">
      <dsp:nvSpPr>
        <dsp:cNvPr id="0" name=""/>
        <dsp:cNvSpPr/>
      </dsp:nvSpPr>
      <dsp:spPr>
        <a:xfrm>
          <a:off x="5300276" y="1277652"/>
          <a:ext cx="1675743" cy="510897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err="1"/>
            <a:t>ScrollView</a:t>
          </a:r>
          <a:endParaRPr lang="es-ES" sz="2400" kern="1200" dirty="0"/>
        </a:p>
      </dsp:txBody>
      <dsp:txXfrm>
        <a:off x="5300276" y="1277652"/>
        <a:ext cx="1675743" cy="510897"/>
      </dsp:txXfrm>
    </dsp:sp>
    <dsp:sp modelId="{0557B1BC-0CAA-4453-9103-4CFF8E31EF9B}">
      <dsp:nvSpPr>
        <dsp:cNvPr id="0" name=""/>
        <dsp:cNvSpPr/>
      </dsp:nvSpPr>
      <dsp:spPr>
        <a:xfrm>
          <a:off x="5300276" y="1916273"/>
          <a:ext cx="2841558" cy="510897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err="1"/>
            <a:t>HorizontalScrollView</a:t>
          </a:r>
          <a:endParaRPr lang="es-ES" sz="2400" kern="1200" dirty="0"/>
        </a:p>
      </dsp:txBody>
      <dsp:txXfrm>
        <a:off x="5300276" y="1916273"/>
        <a:ext cx="2841558" cy="510897"/>
      </dsp:txXfrm>
    </dsp:sp>
    <dsp:sp modelId="{069F7758-26D3-4DD7-B138-314EDD06EDED}">
      <dsp:nvSpPr>
        <dsp:cNvPr id="0" name=""/>
        <dsp:cNvSpPr/>
      </dsp:nvSpPr>
      <dsp:spPr>
        <a:xfrm>
          <a:off x="2864181" y="2235584"/>
          <a:ext cx="2100946" cy="510897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RelativeLayout</a:t>
          </a:r>
          <a:endParaRPr lang="es-ES" sz="2400" kern="1200" dirty="0"/>
        </a:p>
      </dsp:txBody>
      <dsp:txXfrm>
        <a:off x="2864181" y="2235584"/>
        <a:ext cx="2100946" cy="510897"/>
      </dsp:txXfrm>
    </dsp:sp>
    <dsp:sp modelId="{9B5E1743-AE4C-471B-A7C4-3D16120235B4}">
      <dsp:nvSpPr>
        <dsp:cNvPr id="0" name=""/>
        <dsp:cNvSpPr/>
      </dsp:nvSpPr>
      <dsp:spPr>
        <a:xfrm>
          <a:off x="2864181" y="2874206"/>
          <a:ext cx="2100946" cy="510897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GridLayout</a:t>
          </a:r>
          <a:endParaRPr lang="es-ES" sz="2400" kern="1200" dirty="0"/>
        </a:p>
      </dsp:txBody>
      <dsp:txXfrm>
        <a:off x="2864181" y="2874206"/>
        <a:ext cx="2100946" cy="510897"/>
      </dsp:txXfrm>
    </dsp:sp>
    <dsp:sp modelId="{6566A17C-4011-4FCC-8061-9F1746328107}">
      <dsp:nvSpPr>
        <dsp:cNvPr id="0" name=""/>
        <dsp:cNvSpPr/>
      </dsp:nvSpPr>
      <dsp:spPr>
        <a:xfrm>
          <a:off x="853288" y="4151450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TextView</a:t>
          </a:r>
          <a:endParaRPr lang="es-ES" sz="2400" kern="1200" dirty="0"/>
        </a:p>
      </dsp:txBody>
      <dsp:txXfrm>
        <a:off x="853288" y="4151450"/>
        <a:ext cx="1675743" cy="510897"/>
      </dsp:txXfrm>
    </dsp:sp>
    <dsp:sp modelId="{4C53B50C-DB0C-41FE-A910-89F2CB534C9F}">
      <dsp:nvSpPr>
        <dsp:cNvPr id="0" name=""/>
        <dsp:cNvSpPr/>
      </dsp:nvSpPr>
      <dsp:spPr>
        <a:xfrm>
          <a:off x="2864181" y="3832139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Button</a:t>
          </a:r>
          <a:endParaRPr lang="es-ES" sz="2400" kern="1200" dirty="0"/>
        </a:p>
      </dsp:txBody>
      <dsp:txXfrm>
        <a:off x="2864181" y="3832139"/>
        <a:ext cx="1675743" cy="510897"/>
      </dsp:txXfrm>
    </dsp:sp>
    <dsp:sp modelId="{C279821F-235D-493A-A891-2553945C9403}">
      <dsp:nvSpPr>
        <dsp:cNvPr id="0" name=""/>
        <dsp:cNvSpPr/>
      </dsp:nvSpPr>
      <dsp:spPr>
        <a:xfrm>
          <a:off x="4875073" y="3690176"/>
          <a:ext cx="1675743" cy="794823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err="1"/>
            <a:t>Compound</a:t>
          </a:r>
          <a:r>
            <a:rPr lang="es-AR" sz="2400" kern="1200" dirty="0"/>
            <a:t> </a:t>
          </a:r>
          <a:r>
            <a:rPr lang="es-AR" sz="2400" kern="1200" dirty="0" err="1"/>
            <a:t>Button</a:t>
          </a:r>
          <a:endParaRPr lang="es-ES" sz="2400" kern="1200" dirty="0"/>
        </a:p>
      </dsp:txBody>
      <dsp:txXfrm>
        <a:off x="4875073" y="3690176"/>
        <a:ext cx="1675743" cy="794823"/>
      </dsp:txXfrm>
    </dsp:sp>
    <dsp:sp modelId="{D1C3413A-3A2A-418B-AE4D-D50A071D6B32}">
      <dsp:nvSpPr>
        <dsp:cNvPr id="0" name=""/>
        <dsp:cNvSpPr/>
      </dsp:nvSpPr>
      <dsp:spPr>
        <a:xfrm>
          <a:off x="6885965" y="3512828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500" kern="1200"/>
            <a:t>CheckBox</a:t>
          </a:r>
          <a:endParaRPr lang="es-ES" sz="2500" kern="1200"/>
        </a:p>
      </dsp:txBody>
      <dsp:txXfrm>
        <a:off x="6885965" y="3512828"/>
        <a:ext cx="1675743" cy="510897"/>
      </dsp:txXfrm>
    </dsp:sp>
    <dsp:sp modelId="{D79720AA-158B-4A47-9015-665F512E8754}">
      <dsp:nvSpPr>
        <dsp:cNvPr id="0" name=""/>
        <dsp:cNvSpPr/>
      </dsp:nvSpPr>
      <dsp:spPr>
        <a:xfrm>
          <a:off x="6885965" y="4151450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500" kern="1200"/>
            <a:t>RadioButton</a:t>
          </a:r>
          <a:endParaRPr lang="es-ES" sz="2500" kern="1200"/>
        </a:p>
      </dsp:txBody>
      <dsp:txXfrm>
        <a:off x="6885965" y="4151450"/>
        <a:ext cx="1675743" cy="510897"/>
      </dsp:txXfrm>
    </dsp:sp>
    <dsp:sp modelId="{B62E5F8F-F7D2-49F1-99B7-D215EF983BAA}">
      <dsp:nvSpPr>
        <dsp:cNvPr id="0" name=""/>
        <dsp:cNvSpPr/>
      </dsp:nvSpPr>
      <dsp:spPr>
        <a:xfrm>
          <a:off x="2864181" y="4470761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/>
            <a:t>EditText</a:t>
          </a:r>
          <a:endParaRPr lang="es-ES" sz="2400" kern="1200"/>
        </a:p>
      </dsp:txBody>
      <dsp:txXfrm>
        <a:off x="2864181" y="4470761"/>
        <a:ext cx="1675743" cy="510897"/>
      </dsp:txXfrm>
    </dsp:sp>
    <dsp:sp modelId="{42D7D13F-BE70-470C-BA88-107A84DF4C28}">
      <dsp:nvSpPr>
        <dsp:cNvPr id="0" name=""/>
        <dsp:cNvSpPr/>
      </dsp:nvSpPr>
      <dsp:spPr>
        <a:xfrm>
          <a:off x="853288" y="4790072"/>
          <a:ext cx="1675743" cy="51089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/>
            <a:t>ImageView</a:t>
          </a:r>
          <a:endParaRPr lang="es-ES" sz="2400" kern="1200"/>
        </a:p>
      </dsp:txBody>
      <dsp:txXfrm>
        <a:off x="853288" y="4790072"/>
        <a:ext cx="1675743" cy="510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150C2-F4C1-499C-8359-7F9B4CA8643B}" type="datetimeFigureOut">
              <a:rPr lang="es-AR" smtClean="0"/>
              <a:t>15/4/2019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3E046-68C8-4674-8B49-8864B2E7FA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162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E046-68C8-4674-8B49-8864B2E7FA00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736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E046-68C8-4674-8B49-8864B2E7FA00}" type="slidenum">
              <a:rPr lang="es-AR" smtClean="0"/>
              <a:t>49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18040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E046-68C8-4674-8B49-8864B2E7FA00}" type="slidenum">
              <a:rPr lang="es-AR" smtClean="0"/>
              <a:t>50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621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E046-68C8-4674-8B49-8864B2E7FA00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114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E046-68C8-4674-8B49-8864B2E7FA00}" type="slidenum">
              <a:rPr lang="es-AR" smtClean="0"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0461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E046-68C8-4674-8B49-8864B2E7FA00}" type="slidenum">
              <a:rPr lang="es-AR" smtClean="0"/>
              <a:t>26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4453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E046-68C8-4674-8B49-8864B2E7FA00}" type="slidenum">
              <a:rPr lang="es-AR" smtClean="0"/>
              <a:t>28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05960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E046-68C8-4674-8B49-8864B2E7FA00}" type="slidenum">
              <a:rPr lang="es-AR" smtClean="0"/>
              <a:t>29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0670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E046-68C8-4674-8B49-8864B2E7FA00}" type="slidenum">
              <a:rPr lang="es-AR" smtClean="0"/>
              <a:t>45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2066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E046-68C8-4674-8B49-8864B2E7FA00}" type="slidenum">
              <a:rPr lang="es-AR" smtClean="0"/>
              <a:t>47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0467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E046-68C8-4674-8B49-8864B2E7FA00}" type="slidenum">
              <a:rPr lang="es-AR" smtClean="0"/>
              <a:t>48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1859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31CF-8A1D-4B2F-B24F-57EE4918B4D4}" type="datetime1">
              <a:rPr lang="es-ES" smtClean="0"/>
              <a:t>15/04/2019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830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41F7-DA63-49C5-9CB5-DD0455361114}" type="datetime1">
              <a:rPr lang="es-ES" smtClean="0"/>
              <a:t>15/04/2019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22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57FC-4F21-48F1-8275-6DB2321BFA58}" type="datetime1">
              <a:rPr lang="es-ES" smtClean="0"/>
              <a:t>15/04/2019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640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 flipV="1">
            <a:off x="5409818" y="3810249"/>
            <a:ext cx="3734182" cy="9042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5" name="Rectangle 23"/>
          <p:cNvSpPr/>
          <p:nvPr/>
        </p:nvSpPr>
        <p:spPr>
          <a:xfrm flipV="1">
            <a:off x="5409818" y="3897327"/>
            <a:ext cx="3734182" cy="1920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6" name="Rectangle 24"/>
          <p:cNvSpPr/>
          <p:nvPr/>
        </p:nvSpPr>
        <p:spPr>
          <a:xfrm flipV="1">
            <a:off x="5409818" y="4115023"/>
            <a:ext cx="3734182" cy="8931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7" name="Rectangle 25"/>
          <p:cNvSpPr/>
          <p:nvPr/>
        </p:nvSpPr>
        <p:spPr>
          <a:xfrm flipV="1">
            <a:off x="5409818" y="4164144"/>
            <a:ext cx="1965888" cy="18979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10" name="Rectangle 26"/>
          <p:cNvSpPr/>
          <p:nvPr/>
        </p:nvSpPr>
        <p:spPr>
          <a:xfrm flipV="1">
            <a:off x="5409818" y="4199869"/>
            <a:ext cx="1965888" cy="8931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 useBgFill="1">
        <p:nvSpPr>
          <p:cNvPr id="11" name="Rounded Rectangle 29"/>
          <p:cNvSpPr/>
          <p:nvPr/>
        </p:nvSpPr>
        <p:spPr bwMode="white">
          <a:xfrm>
            <a:off x="5409818" y="3962078"/>
            <a:ext cx="3063257" cy="27909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 useBgFill="1">
        <p:nvSpPr>
          <p:cNvPr id="12" name="Rounded Rectangle 30"/>
          <p:cNvSpPr/>
          <p:nvPr/>
        </p:nvSpPr>
        <p:spPr bwMode="white">
          <a:xfrm>
            <a:off x="7376822" y="4061436"/>
            <a:ext cx="1599726" cy="3572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0" y="3649488"/>
            <a:ext cx="9144000" cy="24449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14" name="Rectangle 9"/>
          <p:cNvSpPr/>
          <p:nvPr/>
        </p:nvSpPr>
        <p:spPr>
          <a:xfrm>
            <a:off x="0" y="3675165"/>
            <a:ext cx="9144000" cy="14066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15" name="Rectangle 10"/>
          <p:cNvSpPr/>
          <p:nvPr/>
        </p:nvSpPr>
        <p:spPr>
          <a:xfrm flipV="1">
            <a:off x="6414531" y="3642789"/>
            <a:ext cx="2729469" cy="24895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16" name="Rectangle 18"/>
          <p:cNvSpPr/>
          <p:nvPr/>
        </p:nvSpPr>
        <p:spPr>
          <a:xfrm>
            <a:off x="0" y="0"/>
            <a:ext cx="9144000" cy="3701958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8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1" y="3899938"/>
            <a:ext cx="4953000" cy="1752600"/>
          </a:xfrm>
        </p:spPr>
        <p:txBody>
          <a:bodyPr/>
          <a:lstStyle>
            <a:lvl1pPr marL="64005" indent="0" algn="l">
              <a:buNone/>
              <a:defRPr sz="2400">
                <a:solidFill>
                  <a:schemeClr val="tx2"/>
                </a:solidFill>
              </a:defRPr>
            </a:lvl1pPr>
            <a:lvl2pPr marL="457177" indent="0" algn="ctr">
              <a:buNone/>
            </a:lvl2pPr>
            <a:lvl3pPr marL="914355" indent="0" algn="ctr">
              <a:buNone/>
            </a:lvl3pPr>
            <a:lvl4pPr marL="1371532" indent="0" algn="ctr">
              <a:buNone/>
            </a:lvl4pPr>
            <a:lvl5pPr marL="1828710" indent="0" algn="ctr">
              <a:buNone/>
            </a:lvl5pPr>
            <a:lvl6pPr marL="2285887" indent="0" algn="ctr">
              <a:buNone/>
            </a:lvl6pPr>
            <a:lvl7pPr marL="2743064" indent="0" algn="ctr">
              <a:buNone/>
            </a:lvl7pPr>
            <a:lvl8pPr marL="3200241" indent="0" algn="ctr">
              <a:buNone/>
            </a:lvl8pPr>
            <a:lvl9pPr marL="3657418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898" y="4206567"/>
            <a:ext cx="960059" cy="45660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D18FE-7D3C-4A95-AADB-1979D37BF6F4}" type="datetimeFigureOut">
              <a:rPr lang="en-US">
                <a:solidFill>
                  <a:srgbClr val="438086"/>
                </a:solidFill>
              </a:rPr>
              <a:pPr>
                <a:defRPr/>
              </a:pPr>
              <a:t>4/15/2019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09819" y="4205452"/>
            <a:ext cx="1296079" cy="4566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38086"/>
              </a:solidFill>
            </a:endParaRPr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136" y="1117"/>
            <a:ext cx="747953" cy="366177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B4B470C-950B-4065-B6F8-0C6B9BC8515F}" type="slidenum">
              <a:rPr lang="es-AR" altLang="es-E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s-AR" alt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70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862"/>
            <a:ext cx="8229600" cy="1066800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8556"/>
            <a:ext cx="8229600" cy="4765980"/>
          </a:xfrm>
        </p:spPr>
        <p:txBody>
          <a:bodyPr/>
          <a:lstStyle>
            <a:lvl1pPr>
              <a:lnSpc>
                <a:spcPts val="3516"/>
              </a:lnSpc>
              <a:defRPr/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79D15-D1C3-437E-B4EB-166B01620240}" type="slidenum">
              <a:rPr lang="es-AR" altLang="es-ES"/>
              <a:pPr>
                <a:defRPr/>
              </a:pPr>
              <a:t>‹Nº›</a:t>
            </a:fld>
            <a:endParaRPr lang="es-AR" altLang="es-ES"/>
          </a:p>
        </p:txBody>
      </p:sp>
    </p:spTree>
    <p:extLst>
      <p:ext uri="{BB962C8B-B14F-4D97-AF65-F5344CB8AC3E}">
        <p14:creationId xmlns:p14="http://schemas.microsoft.com/office/powerpoint/2010/main" val="86157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1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18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F2AF8-145E-45EE-94B6-3CC8FBFD8940}" type="datetimeFigureOut">
              <a:rPr lang="en-US">
                <a:solidFill>
                  <a:srgbClr val="438086"/>
                </a:solidFill>
              </a:rPr>
              <a:pPr>
                <a:defRPr/>
              </a:pPr>
              <a:t>4/15/2019</a:t>
            </a:fld>
            <a:endParaRPr lang="en-US" dirty="0">
              <a:solidFill>
                <a:srgbClr val="438086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D9322-8558-47B5-97CB-E390BD0D3676}" type="slidenum">
              <a:rPr lang="es-AR" altLang="es-ES"/>
              <a:pPr>
                <a:defRPr/>
              </a:pPr>
              <a:t>‹Nº›</a:t>
            </a:fld>
            <a:endParaRPr lang="es-AR" altLang="es-ES"/>
          </a:p>
        </p:txBody>
      </p:sp>
    </p:spTree>
    <p:extLst>
      <p:ext uri="{BB962C8B-B14F-4D97-AF65-F5344CB8AC3E}">
        <p14:creationId xmlns:p14="http://schemas.microsoft.com/office/powerpoint/2010/main" val="474073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11B06-4D84-44A0-8555-152F93CDBE41}" type="datetimeFigureOut">
              <a:rPr lang="en-US">
                <a:solidFill>
                  <a:srgbClr val="438086"/>
                </a:solidFill>
              </a:rPr>
              <a:pPr>
                <a:defRPr/>
              </a:pPr>
              <a:t>4/15/2019</a:t>
            </a:fld>
            <a:endParaRPr lang="en-US" dirty="0">
              <a:solidFill>
                <a:srgbClr val="438086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8E1F0-03A3-4BAE-97DE-58A76DA27E54}" type="slidenum">
              <a:rPr lang="es-AR" altLang="es-ES"/>
              <a:pPr>
                <a:defRPr/>
              </a:pPr>
              <a:t>‹Nº›</a:t>
            </a:fld>
            <a:endParaRPr lang="es-AR" altLang="es-ES"/>
          </a:p>
        </p:txBody>
      </p:sp>
    </p:spTree>
    <p:extLst>
      <p:ext uri="{BB962C8B-B14F-4D97-AF65-F5344CB8AC3E}">
        <p14:creationId xmlns:p14="http://schemas.microsoft.com/office/powerpoint/2010/main" val="507250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8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6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8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5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55E0DDA2-9C35-4125-BA40-56DECE2253CC}" type="datetimeFigureOut">
              <a:rPr lang="en-US">
                <a:solidFill>
                  <a:srgbClr val="438086"/>
                </a:solidFill>
              </a:rPr>
              <a:pPr>
                <a:defRPr/>
              </a:pPr>
              <a:t>4/15/2019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D682F803-79CF-4AA6-9C35-189909C97E64}" type="slidenum">
              <a:rPr lang="es-AR" altLang="es-ES"/>
              <a:pPr>
                <a:defRPr/>
              </a:pPr>
              <a:t>‹Nº›</a:t>
            </a:fld>
            <a:endParaRPr lang="es-AR" altLang="es-ES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02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4216" y="612900"/>
            <a:ext cx="956710" cy="4566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1340C-212E-43DD-A17E-80F4AA293801}" type="datetimeFigureOut">
              <a:rPr lang="en-US">
                <a:solidFill>
                  <a:srgbClr val="438086"/>
                </a:solidFill>
              </a:rPr>
              <a:pPr>
                <a:defRPr/>
              </a:pPr>
              <a:t>4/15/2019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E699C-C5AC-47D6-93E8-6D404D8CB56C}" type="slidenum">
              <a:rPr lang="es-AR" altLang="es-ES"/>
              <a:pPr>
                <a:defRPr/>
              </a:pPr>
              <a:t>‹Nº›</a:t>
            </a:fld>
            <a:endParaRPr lang="es-AR" altLang="es-ES"/>
          </a:p>
        </p:txBody>
      </p:sp>
    </p:spTree>
    <p:extLst>
      <p:ext uri="{BB962C8B-B14F-4D97-AF65-F5344CB8AC3E}">
        <p14:creationId xmlns:p14="http://schemas.microsoft.com/office/powerpoint/2010/main" val="2550697757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EB588-D878-4A4C-A8F8-443ECE623DF0}" type="datetimeFigureOut">
              <a:rPr lang="en-US">
                <a:solidFill>
                  <a:srgbClr val="438086"/>
                </a:solidFill>
              </a:rPr>
              <a:pPr>
                <a:defRPr/>
              </a:pPr>
              <a:t>4/15/2019</a:t>
            </a:fld>
            <a:endParaRPr lang="en-US" dirty="0">
              <a:solidFill>
                <a:srgbClr val="43808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38086"/>
              </a:solidFill>
            </a:endParaRP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51617-87DA-4181-AFA3-82112A216C4B}" type="slidenum">
              <a:rPr lang="es-AR" altLang="es-ES"/>
              <a:pPr>
                <a:defRPr/>
              </a:pPr>
              <a:t>‹Nº›</a:t>
            </a:fld>
            <a:endParaRPr lang="es-AR" altLang="es-ES"/>
          </a:p>
        </p:txBody>
      </p:sp>
    </p:spTree>
    <p:extLst>
      <p:ext uri="{BB962C8B-B14F-4D97-AF65-F5344CB8AC3E}">
        <p14:creationId xmlns:p14="http://schemas.microsoft.com/office/powerpoint/2010/main" val="90671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7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7" y="2010728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113D4-07AC-4FB4-A6EF-8165F7AB952F}" type="datetimeFigureOut">
              <a:rPr lang="en-US">
                <a:solidFill>
                  <a:srgbClr val="438086"/>
                </a:solidFill>
              </a:rPr>
              <a:pPr>
                <a:defRPr/>
              </a:pPr>
              <a:t>4/15/2019</a:t>
            </a:fld>
            <a:endParaRPr lang="en-US" dirty="0">
              <a:solidFill>
                <a:srgbClr val="438086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FA682-4BC8-45E0-8EFE-BAC5496685A6}" type="slidenum">
              <a:rPr lang="es-AR" altLang="es-ES"/>
              <a:pPr>
                <a:defRPr/>
              </a:pPr>
              <a:t>‹Nº›</a:t>
            </a:fld>
            <a:endParaRPr lang="es-AR" altLang="es-ES"/>
          </a:p>
        </p:txBody>
      </p:sp>
    </p:spTree>
    <p:extLst>
      <p:ext uri="{BB962C8B-B14F-4D97-AF65-F5344CB8AC3E}">
        <p14:creationId xmlns:p14="http://schemas.microsoft.com/office/powerpoint/2010/main" val="249577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C022-5258-4CDF-B55D-5D324F80FAF7}" type="datetime1">
              <a:rPr lang="es-ES" smtClean="0"/>
              <a:t>15/04/2019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2073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5" y="1109161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2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s-ES" noProof="0" smtClean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9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9CC6B-5163-4622-9EA9-2F7FF80CBDC7}" type="datetimeFigureOut">
              <a:rPr lang="en-US">
                <a:solidFill>
                  <a:srgbClr val="438086"/>
                </a:solidFill>
              </a:rPr>
              <a:pPr>
                <a:defRPr/>
              </a:pPr>
              <a:t>4/15/2019</a:t>
            </a:fld>
            <a:endParaRPr lang="en-US" dirty="0">
              <a:solidFill>
                <a:srgbClr val="438086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0C3E35-8854-49EA-8AAA-D15D8AC20E99}" type="slidenum">
              <a:rPr lang="es-AR" altLang="es-ES"/>
              <a:pPr>
                <a:defRPr/>
              </a:pPr>
              <a:t>‹Nº›</a:t>
            </a:fld>
            <a:endParaRPr lang="es-AR" altLang="es-ES"/>
          </a:p>
        </p:txBody>
      </p:sp>
    </p:spTree>
    <p:extLst>
      <p:ext uri="{BB962C8B-B14F-4D97-AF65-F5344CB8AC3E}">
        <p14:creationId xmlns:p14="http://schemas.microsoft.com/office/powerpoint/2010/main" val="876918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BDBF9-3618-4696-80E4-6889A15E8649}" type="datetimeFigureOut">
              <a:rPr lang="en-US">
                <a:solidFill>
                  <a:srgbClr val="438086"/>
                </a:solidFill>
              </a:rPr>
              <a:pPr>
                <a:defRPr/>
              </a:pPr>
              <a:t>4/15/2019</a:t>
            </a:fld>
            <a:endParaRPr lang="en-US" dirty="0">
              <a:solidFill>
                <a:srgbClr val="438086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2AF9E-05C2-4439-9FCB-2C18D3E6FFE3}" type="slidenum">
              <a:rPr lang="es-AR" altLang="es-ES"/>
              <a:pPr>
                <a:defRPr/>
              </a:pPr>
              <a:t>‹Nº›</a:t>
            </a:fld>
            <a:endParaRPr lang="es-AR" altLang="es-ES"/>
          </a:p>
        </p:txBody>
      </p:sp>
    </p:spTree>
    <p:extLst>
      <p:ext uri="{BB962C8B-B14F-4D97-AF65-F5344CB8AC3E}">
        <p14:creationId xmlns:p14="http://schemas.microsoft.com/office/powerpoint/2010/main" val="382561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143000"/>
            <a:ext cx="6248400" cy="5486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E4EF4-3CAB-4605-B74B-7A3D51F7554C}" type="datetimeFigureOut">
              <a:rPr lang="en-US">
                <a:solidFill>
                  <a:srgbClr val="438086"/>
                </a:solidFill>
              </a:rPr>
              <a:pPr>
                <a:defRPr/>
              </a:pPr>
              <a:t>4/15/2019</a:t>
            </a:fld>
            <a:endParaRPr lang="en-US" dirty="0">
              <a:solidFill>
                <a:srgbClr val="438086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D935F-40CA-4E5F-A701-0FDA0F52BAD3}" type="slidenum">
              <a:rPr lang="es-AR" altLang="es-ES"/>
              <a:pPr>
                <a:defRPr/>
              </a:pPr>
              <a:t>‹Nº›</a:t>
            </a:fld>
            <a:endParaRPr lang="es-AR" altLang="es-ES"/>
          </a:p>
        </p:txBody>
      </p:sp>
    </p:spTree>
    <p:extLst>
      <p:ext uri="{BB962C8B-B14F-4D97-AF65-F5344CB8AC3E}">
        <p14:creationId xmlns:p14="http://schemas.microsoft.com/office/powerpoint/2010/main" val="41465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3D540-E067-4A03-99E7-D58F1EF6AD04}" type="datetime1">
              <a:rPr lang="es-ES" smtClean="0"/>
              <a:t>15/04/2019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589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EFDE3-5C70-4715-BBDB-1D54F436F187}" type="datetime1">
              <a:rPr lang="es-ES" smtClean="0"/>
              <a:t>15/04/2019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45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1D8F-7179-4379-B410-84650FC2C467}" type="datetime1">
              <a:rPr lang="es-ES" smtClean="0"/>
              <a:t>15/04/2019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87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F42A-5BD3-429D-BA78-3C77413E95CC}" type="datetime1">
              <a:rPr lang="es-ES" smtClean="0"/>
              <a:t>15/04/2019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24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476F-FCF4-43E5-86E5-3C1CCDBF11A6}" type="datetime1">
              <a:rPr lang="es-ES" smtClean="0"/>
              <a:t>15/04/2019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62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B168D-5AE4-4AD1-A44F-96C372BE9BA4}" type="datetime1">
              <a:rPr lang="es-ES" smtClean="0"/>
              <a:t>15/04/2019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109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9227-CA05-49D7-9FBA-FE5BFF082B7B}" type="datetime1">
              <a:rPr lang="es-ES" smtClean="0"/>
              <a:t>15/04/2019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3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907A0-D8DB-4178-B3F0-B0E5A9981AD6}" type="datetime1">
              <a:rPr lang="es-ES" smtClean="0"/>
              <a:t>15/04/2019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28E0B-A862-4FD5-8922-B6EA9B2EE0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546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7294"/>
            <a:ext cx="9144000" cy="83729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0357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125"/>
            <a:ext cx="9144000" cy="9154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09818" y="360596"/>
            <a:ext cx="3734182" cy="9042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09818" y="439858"/>
            <a:ext cx="3734182" cy="17974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585" y="497911"/>
            <a:ext cx="3063257" cy="2679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474" y="589455"/>
            <a:ext cx="1600842" cy="3572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4833" y="-2233"/>
            <a:ext cx="58050" cy="621831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4645" y="-2233"/>
            <a:ext cx="26792" cy="621831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5667" y="-2233"/>
            <a:ext cx="8931" cy="621831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431" y="-2233"/>
            <a:ext cx="27909" cy="621831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149" y="0"/>
            <a:ext cx="55817" cy="58610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3844" y="0"/>
            <a:ext cx="8931" cy="58610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300" dirty="0">
              <a:solidFill>
                <a:prstClr val="white"/>
              </a:solidFill>
            </a:endParaRPr>
          </a:p>
        </p:txBody>
      </p:sp>
      <p:sp>
        <p:nvSpPr>
          <p:cNvPr id="5135" name="Title Placeholder 21"/>
          <p:cNvSpPr>
            <a:spLocks noGrp="1"/>
          </p:cNvSpPr>
          <p:nvPr>
            <p:ph type="title"/>
          </p:nvPr>
        </p:nvSpPr>
        <p:spPr bwMode="auto">
          <a:xfrm>
            <a:off x="457703" y="1143186"/>
            <a:ext cx="8228595" cy="106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  <a:endParaRPr lang="en-US" altLang="es-ES" smtClean="0"/>
          </a:p>
        </p:txBody>
      </p:sp>
      <p:sp>
        <p:nvSpPr>
          <p:cNvPr id="513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703" y="2249532"/>
            <a:ext cx="8228595" cy="432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  <a:endParaRPr lang="en-US" altLang="es-ES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449" y="612900"/>
            <a:ext cx="957826" cy="456604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defTabSz="314805" fontAlgn="base">
              <a:spcBef>
                <a:spcPct val="0"/>
              </a:spcBef>
              <a:spcAft>
                <a:spcPct val="0"/>
              </a:spcAft>
              <a:defRPr/>
            </a:pPr>
            <a:fld id="{ADD4E22C-4181-4B56-8F00-8F2D76D8FD0D}" type="datetimeFigureOut">
              <a:rPr lang="en-US" smtClean="0">
                <a:solidFill>
                  <a:srgbClr val="438086"/>
                </a:solidFill>
                <a:latin typeface="Gill Sans Light" pitchFamily="32" charset="0"/>
              </a:rPr>
              <a:pPr defTabSz="314805" fontAlgn="base">
                <a:spcBef>
                  <a:spcPct val="0"/>
                </a:spcBef>
                <a:spcAft>
                  <a:spcPct val="0"/>
                </a:spcAft>
                <a:defRPr/>
              </a:pPr>
              <a:t>4/15/2019</a:t>
            </a:fld>
            <a:endParaRPr lang="en-US" dirty="0">
              <a:solidFill>
                <a:srgbClr val="438086"/>
              </a:solidFill>
              <a:latin typeface="Gill Sans Light" pitchFamily="3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995" y="612900"/>
            <a:ext cx="1326220" cy="456604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defTabSz="3148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438086"/>
              </a:solidFill>
              <a:latin typeface="Gill Sans Light" pitchFamily="32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5011" y="2233"/>
            <a:ext cx="761349" cy="366177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defTabSz="314805" fontAlgn="base">
              <a:spcBef>
                <a:spcPct val="0"/>
              </a:spcBef>
              <a:spcAft>
                <a:spcPct val="0"/>
              </a:spcAft>
              <a:defRPr/>
            </a:pPr>
            <a:fld id="{4C673194-73A0-45B8-AD0D-4A961AD3709C}" type="slidenum">
              <a:rPr lang="es-AR" altLang="es-ES" smtClean="0">
                <a:latin typeface="Gill Sans Light" pitchFamily="32" charset="0"/>
              </a:rPr>
              <a:pPr defTabSz="314805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AR" altLang="es-ES">
              <a:latin typeface="Gill Sans Light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46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38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38">
          <a:solidFill>
            <a:schemeClr val="tx2"/>
          </a:solidFill>
          <a:latin typeface="Trebuchet MS" panose="020B0603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38">
          <a:solidFill>
            <a:schemeClr val="tx2"/>
          </a:solidFill>
          <a:latin typeface="Trebuchet MS" panose="020B0603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38">
          <a:solidFill>
            <a:schemeClr val="tx2"/>
          </a:solidFill>
          <a:latin typeface="Trebuchet MS" panose="020B0603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38">
          <a:solidFill>
            <a:schemeClr val="tx2"/>
          </a:solidFill>
          <a:latin typeface="Trebuchet MS" panose="020B0603020202020204" pitchFamily="34" charset="0"/>
        </a:defRPr>
      </a:lvl5pPr>
      <a:lvl6pPr marL="321503" algn="l" rtl="0" fontAlgn="base">
        <a:spcBef>
          <a:spcPct val="0"/>
        </a:spcBef>
        <a:spcAft>
          <a:spcPct val="0"/>
        </a:spcAft>
        <a:defRPr sz="3938">
          <a:solidFill>
            <a:schemeClr val="tx2"/>
          </a:solidFill>
          <a:latin typeface="Trebuchet MS" panose="020B0603020202020204" pitchFamily="34" charset="0"/>
        </a:defRPr>
      </a:lvl6pPr>
      <a:lvl7pPr marL="643006" algn="l" rtl="0" fontAlgn="base">
        <a:spcBef>
          <a:spcPct val="0"/>
        </a:spcBef>
        <a:spcAft>
          <a:spcPct val="0"/>
        </a:spcAft>
        <a:defRPr sz="3938">
          <a:solidFill>
            <a:schemeClr val="tx2"/>
          </a:solidFill>
          <a:latin typeface="Trebuchet MS" panose="020B0603020202020204" pitchFamily="34" charset="0"/>
        </a:defRPr>
      </a:lvl7pPr>
      <a:lvl8pPr marL="964509" algn="l" rtl="0" fontAlgn="base">
        <a:spcBef>
          <a:spcPct val="0"/>
        </a:spcBef>
        <a:spcAft>
          <a:spcPct val="0"/>
        </a:spcAft>
        <a:defRPr sz="3938">
          <a:solidFill>
            <a:schemeClr val="tx2"/>
          </a:solidFill>
          <a:latin typeface="Trebuchet MS" panose="020B0603020202020204" pitchFamily="34" charset="0"/>
        </a:defRPr>
      </a:lvl8pPr>
      <a:lvl9pPr marL="1286012" algn="l" rtl="0" fontAlgn="base">
        <a:spcBef>
          <a:spcPct val="0"/>
        </a:spcBef>
        <a:spcAft>
          <a:spcPct val="0"/>
        </a:spcAft>
        <a:defRPr sz="3938">
          <a:solidFill>
            <a:schemeClr val="tx2"/>
          </a:solidFill>
          <a:latin typeface="Trebuchet MS" panose="020B0603020202020204" pitchFamily="34" charset="0"/>
        </a:defRPr>
      </a:lvl9pPr>
    </p:titleStyle>
    <p:bodyStyle>
      <a:lvl1pPr marL="365040" indent="-255640" algn="l" rtl="0" eaLnBrk="0" fontAlgn="base" hangingPunct="0">
        <a:spcBef>
          <a:spcPts val="299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742" kern="1200">
          <a:solidFill>
            <a:schemeClr val="tx1"/>
          </a:solidFill>
          <a:latin typeface="+mn-lt"/>
          <a:ea typeface="+mn-ea"/>
          <a:cs typeface="+mn-cs"/>
        </a:defRPr>
      </a:lvl1pPr>
      <a:lvl2pPr marL="657519" indent="-246709" algn="l" rtl="0" eaLnBrk="0" fontAlgn="base" hangingPunct="0">
        <a:spcBef>
          <a:spcPts val="299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532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05" indent="-218801" algn="l" rtl="0" eaLnBrk="0" fontAlgn="base" hangingPunct="0">
        <a:spcBef>
          <a:spcPts val="299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391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8844" indent="-200939" algn="l" rtl="0" eaLnBrk="0" fontAlgn="base" hangingPunct="0">
        <a:spcBef>
          <a:spcPts val="299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18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8715" indent="-181962" algn="l" rtl="0" eaLnBrk="0" fontAlgn="base" hangingPunct="0">
        <a:spcBef>
          <a:spcPts val="299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1969" kern="1200">
          <a:solidFill>
            <a:srgbClr val="A04DA3"/>
          </a:solidFill>
          <a:latin typeface="+mn-lt"/>
          <a:ea typeface="+mn-ea"/>
          <a:cs typeface="+mn-cs"/>
        </a:defRPr>
      </a:lvl5pPr>
      <a:lvl6pPr marL="1609264" indent="-182871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710" indent="-182871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867" indent="-182871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169" indent="-182871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1 Título"/>
          <p:cNvSpPr>
            <a:spLocks noGrp="1"/>
          </p:cNvSpPr>
          <p:nvPr>
            <p:ph type="ctrTitle"/>
          </p:nvPr>
        </p:nvSpPr>
        <p:spPr>
          <a:xfrm>
            <a:off x="430910" y="2213857"/>
            <a:ext cx="8457446" cy="1470229"/>
          </a:xfrm>
        </p:spPr>
        <p:txBody>
          <a:bodyPr/>
          <a:lstStyle/>
          <a:p>
            <a:pPr defTabSz="914275" eaLnBrk="1" hangingPunct="1"/>
            <a:r>
              <a:rPr lang="es-ES" altLang="es-AR" sz="3586" b="1"/>
              <a:t>SEMINARIO DE LENGUAJES</a:t>
            </a:r>
            <a:br>
              <a:rPr lang="es-ES" altLang="es-AR" sz="3586" b="1"/>
            </a:br>
            <a:r>
              <a:rPr lang="es-ES" altLang="es-AR" sz="3586" b="1"/>
              <a:t>OPCIÓN ANDROID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952245" y="5201202"/>
            <a:ext cx="7414778" cy="1066111"/>
          </a:xfrm>
        </p:spPr>
        <p:txBody>
          <a:bodyPr>
            <a:normAutofit/>
          </a:bodyPr>
          <a:lstStyle/>
          <a:p>
            <a:pPr algn="r" defTabSz="914355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s-ES" sz="2742" dirty="0" err="1" smtClean="0">
                <a:solidFill>
                  <a:schemeClr val="tx1"/>
                </a:solidFill>
              </a:rPr>
              <a:t>Layouts</a:t>
            </a:r>
            <a:endParaRPr lang="es-ES" sz="2391" dirty="0" smtClean="0">
              <a:solidFill>
                <a:schemeClr val="tx1"/>
              </a:solidFill>
            </a:endParaRPr>
          </a:p>
          <a:p>
            <a:pPr algn="r" defTabSz="914355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s-ES" sz="1969" dirty="0" smtClean="0">
                <a:solidFill>
                  <a:schemeClr val="tx1"/>
                </a:solidFill>
              </a:rPr>
              <a:t>Esp</a:t>
            </a:r>
            <a:r>
              <a:rPr lang="es-ES" sz="1969" dirty="0">
                <a:solidFill>
                  <a:schemeClr val="tx1"/>
                </a:solidFill>
              </a:rPr>
              <a:t>. Delía </a:t>
            </a:r>
            <a:r>
              <a:rPr lang="es-ES" sz="1969" dirty="0" smtClean="0">
                <a:solidFill>
                  <a:schemeClr val="tx1"/>
                </a:solidFill>
              </a:rPr>
              <a:t>Lisandro, Mg</a:t>
            </a:r>
            <a:r>
              <a:rPr lang="es-ES" sz="1969" dirty="0">
                <a:solidFill>
                  <a:schemeClr val="tx1"/>
                </a:solidFill>
              </a:rPr>
              <a:t>. Corbalán </a:t>
            </a:r>
            <a:r>
              <a:rPr lang="es-ES" sz="1969" dirty="0" smtClean="0">
                <a:solidFill>
                  <a:schemeClr val="tx1"/>
                </a:solidFill>
              </a:rPr>
              <a:t>Leonardo</a:t>
            </a:r>
            <a:endParaRPr lang="es-ES" sz="1969" dirty="0">
              <a:solidFill>
                <a:schemeClr val="tx1"/>
              </a:solidFill>
            </a:endParaRPr>
          </a:p>
        </p:txBody>
      </p:sp>
      <p:pic>
        <p:nvPicPr>
          <p:cNvPr id="109572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22" y="4862948"/>
            <a:ext cx="2592158" cy="200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00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2216" y="0"/>
            <a:ext cx="9141784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  <a:alpha val="90000"/>
                </a:schemeClr>
              </a:gs>
              <a:gs pos="16000">
                <a:schemeClr val="accent2">
                  <a:lumMod val="89000"/>
                  <a:alpha val="90000"/>
                </a:schemeClr>
              </a:gs>
              <a:gs pos="41000">
                <a:schemeClr val="accent2">
                  <a:lumMod val="75000"/>
                  <a:alpha val="90000"/>
                </a:schemeClr>
              </a:gs>
              <a:gs pos="59000">
                <a:schemeClr val="accent2">
                  <a:lumMod val="70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2 CuadroTexto"/>
          <p:cNvSpPr txBox="1"/>
          <p:nvPr/>
        </p:nvSpPr>
        <p:spPr>
          <a:xfrm>
            <a:off x="1187624" y="902927"/>
            <a:ext cx="4968552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>
                <a:solidFill>
                  <a:srgbClr val="FFFF00"/>
                </a:solidFill>
              </a:rPr>
              <a:t>Ejercitación</a:t>
            </a:r>
          </a:p>
        </p:txBody>
      </p:sp>
      <p:grpSp>
        <p:nvGrpSpPr>
          <p:cNvPr id="6" name="5 Grupo"/>
          <p:cNvGrpSpPr/>
          <p:nvPr/>
        </p:nvGrpSpPr>
        <p:grpSpPr>
          <a:xfrm>
            <a:off x="1187624" y="1556792"/>
            <a:ext cx="6768752" cy="3517536"/>
            <a:chOff x="1187624" y="1556792"/>
            <a:chExt cx="6768752" cy="3517536"/>
          </a:xfrm>
        </p:grpSpPr>
        <p:sp>
          <p:nvSpPr>
            <p:cNvPr id="3" name="2 CuadroTexto"/>
            <p:cNvSpPr txBox="1"/>
            <p:nvPr/>
          </p:nvSpPr>
          <p:spPr>
            <a:xfrm>
              <a:off x="1187624" y="3320002"/>
              <a:ext cx="6768752" cy="175432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25000">
                  <a:schemeClr val="accent2">
                    <a:lumMod val="95000"/>
                    <a:lumOff val="5000"/>
                  </a:schemeClr>
                </a:gs>
                <a:gs pos="8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 algn="ctr">
                <a:defRPr sz="36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s-ES" dirty="0"/>
                <a:t>Iniciar </a:t>
              </a:r>
              <a:r>
                <a:rPr lang="es-ES" dirty="0" err="1">
                  <a:solidFill>
                    <a:srgbClr val="FFFF00"/>
                  </a:solidFill>
                </a:rPr>
                <a:t>Android</a:t>
              </a:r>
              <a:r>
                <a:rPr lang="es-ES" dirty="0">
                  <a:solidFill>
                    <a:srgbClr val="FFFF00"/>
                  </a:solidFill>
                </a:rPr>
                <a:t> Studio</a:t>
              </a:r>
            </a:p>
            <a:p>
              <a:r>
                <a:rPr lang="es-ES" dirty="0"/>
                <a:t>Cerrar cualquier proyecto que pudiese estar abierto</a:t>
              </a:r>
            </a:p>
          </p:txBody>
        </p:sp>
        <p:cxnSp>
          <p:nvCxnSpPr>
            <p:cNvPr id="5" name="4 Conector recto de flecha"/>
            <p:cNvCxnSpPr/>
            <p:nvPr/>
          </p:nvCxnSpPr>
          <p:spPr>
            <a:xfrm>
              <a:off x="2123728" y="1556792"/>
              <a:ext cx="0" cy="1763210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63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247775"/>
            <a:ext cx="736282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6 Grupo"/>
          <p:cNvGrpSpPr/>
          <p:nvPr/>
        </p:nvGrpSpPr>
        <p:grpSpPr>
          <a:xfrm>
            <a:off x="585316" y="1700808"/>
            <a:ext cx="5873349" cy="2165145"/>
            <a:chOff x="7264431" y="4929829"/>
            <a:chExt cx="4165382" cy="2165145"/>
          </a:xfrm>
        </p:grpSpPr>
        <p:sp>
          <p:nvSpPr>
            <p:cNvPr id="6" name="2 CuadroTexto"/>
            <p:cNvSpPr txBox="1"/>
            <p:nvPr/>
          </p:nvSpPr>
          <p:spPr>
            <a:xfrm>
              <a:off x="7264431" y="4929829"/>
              <a:ext cx="2474287" cy="83099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Crear un nuevo proyecto </a:t>
              </a:r>
              <a:r>
                <a:rPr lang="es-ES" sz="2400" i="1" dirty="0" err="1">
                  <a:solidFill>
                    <a:srgbClr val="FFFF00"/>
                  </a:solidFill>
                </a:rPr>
                <a:t>Android</a:t>
              </a:r>
              <a:r>
                <a:rPr lang="es-ES" sz="2400" i="1" dirty="0">
                  <a:solidFill>
                    <a:srgbClr val="FFFF00"/>
                  </a:solidFill>
                </a:rPr>
                <a:t> Studio</a:t>
              </a:r>
            </a:p>
          </p:txBody>
        </p:sp>
        <p:cxnSp>
          <p:nvCxnSpPr>
            <p:cNvPr id="7" name="4 Conector recto de flecha"/>
            <p:cNvCxnSpPr/>
            <p:nvPr/>
          </p:nvCxnSpPr>
          <p:spPr>
            <a:xfrm>
              <a:off x="8672134" y="5760826"/>
              <a:ext cx="3662" cy="89719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15 Rectángulo"/>
            <p:cNvSpPr/>
            <p:nvPr/>
          </p:nvSpPr>
          <p:spPr>
            <a:xfrm>
              <a:off x="8672134" y="6662926"/>
              <a:ext cx="2757679" cy="432048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4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640960" cy="6188537"/>
          </a:xfrm>
          <a:prstGeom prst="rect">
            <a:avLst/>
          </a:prstGeom>
        </p:spPr>
      </p:pic>
      <p:grpSp>
        <p:nvGrpSpPr>
          <p:cNvPr id="5" name="16 Grupo"/>
          <p:cNvGrpSpPr/>
          <p:nvPr/>
        </p:nvGrpSpPr>
        <p:grpSpPr>
          <a:xfrm>
            <a:off x="683568" y="1730301"/>
            <a:ext cx="4320482" cy="2532789"/>
            <a:chOff x="6906778" y="2922648"/>
            <a:chExt cx="3064088" cy="2583698"/>
          </a:xfrm>
        </p:grpSpPr>
        <p:sp>
          <p:nvSpPr>
            <p:cNvPr id="6" name="2 CuadroTexto"/>
            <p:cNvSpPr txBox="1"/>
            <p:nvPr/>
          </p:nvSpPr>
          <p:spPr>
            <a:xfrm>
              <a:off x="7641091" y="4658646"/>
              <a:ext cx="2329775" cy="8477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Elegir los nombres de la </a:t>
              </a:r>
              <a:r>
                <a:rPr lang="es-ES" sz="2400" dirty="0">
                  <a:solidFill>
                    <a:srgbClr val="FFFF00"/>
                  </a:solidFill>
                </a:rPr>
                <a:t>aplicación</a:t>
              </a:r>
              <a:r>
                <a:rPr lang="es-ES" sz="2400" dirty="0">
                  <a:solidFill>
                    <a:schemeClr val="bg1"/>
                  </a:solidFill>
                </a:rPr>
                <a:t> y del </a:t>
              </a:r>
              <a:r>
                <a:rPr lang="es-ES" sz="2400" dirty="0">
                  <a:solidFill>
                    <a:srgbClr val="FFFF00"/>
                  </a:solidFill>
                </a:rPr>
                <a:t>dominio</a:t>
              </a:r>
              <a:r>
                <a:rPr lang="es-ES" sz="2400" dirty="0">
                  <a:solidFill>
                    <a:schemeClr val="bg1"/>
                  </a:solidFill>
                </a:rPr>
                <a:t> </a:t>
              </a:r>
              <a:endParaRPr lang="es-ES" sz="2400" dirty="0">
                <a:solidFill>
                  <a:srgbClr val="FFFF00"/>
                </a:solidFill>
              </a:endParaRPr>
            </a:p>
          </p:txBody>
        </p:sp>
        <p:cxnSp>
          <p:nvCxnSpPr>
            <p:cNvPr id="7" name="4 Conector recto de flecha"/>
            <p:cNvCxnSpPr>
              <a:stCxn id="6" idx="0"/>
            </p:cNvCxnSpPr>
            <p:nvPr/>
          </p:nvCxnSpPr>
          <p:spPr>
            <a:xfrm flipH="1" flipV="1">
              <a:off x="8694163" y="4307428"/>
              <a:ext cx="111815" cy="35121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15 Rectángulo"/>
            <p:cNvSpPr/>
            <p:nvPr/>
          </p:nvSpPr>
          <p:spPr>
            <a:xfrm>
              <a:off x="6906778" y="2922648"/>
              <a:ext cx="2016829" cy="1384779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466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640960" cy="6188537"/>
          </a:xfrm>
          <a:prstGeom prst="rect">
            <a:avLst/>
          </a:prstGeom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13</a:t>
            </a:fld>
            <a:endParaRPr lang="es-ES"/>
          </a:p>
        </p:txBody>
      </p:sp>
      <p:grpSp>
        <p:nvGrpSpPr>
          <p:cNvPr id="9" name="8 Grupo"/>
          <p:cNvGrpSpPr/>
          <p:nvPr/>
        </p:nvGrpSpPr>
        <p:grpSpPr>
          <a:xfrm>
            <a:off x="568274" y="1867936"/>
            <a:ext cx="7401818" cy="2596934"/>
            <a:chOff x="-669578" y="4028176"/>
            <a:chExt cx="7401818" cy="2596934"/>
          </a:xfrm>
        </p:grpSpPr>
        <p:grpSp>
          <p:nvGrpSpPr>
            <p:cNvPr id="10" name="16 Grupo"/>
            <p:cNvGrpSpPr/>
            <p:nvPr/>
          </p:nvGrpSpPr>
          <p:grpSpPr>
            <a:xfrm>
              <a:off x="-669578" y="5443148"/>
              <a:ext cx="3110060" cy="1181962"/>
              <a:chOff x="6186302" y="9050726"/>
              <a:chExt cx="2205656" cy="2787006"/>
            </a:xfrm>
          </p:grpSpPr>
          <p:cxnSp>
            <p:nvCxnSpPr>
              <p:cNvPr id="12" name="4 Conector recto de flecha"/>
              <p:cNvCxnSpPr/>
              <p:nvPr/>
            </p:nvCxnSpPr>
            <p:spPr>
              <a:xfrm flipH="1">
                <a:off x="6477205" y="9050726"/>
                <a:ext cx="515545" cy="2138933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15 Rectángulo"/>
              <p:cNvSpPr/>
              <p:nvPr/>
            </p:nvSpPr>
            <p:spPr>
              <a:xfrm>
                <a:off x="6186302" y="11189659"/>
                <a:ext cx="2205656" cy="648073"/>
              </a:xfrm>
              <a:prstGeom prst="rect">
                <a:avLst/>
              </a:prstGeom>
              <a:solidFill>
                <a:schemeClr val="accent2">
                  <a:alpha val="18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1" name="2 CuadroTexto"/>
            <p:cNvSpPr txBox="1"/>
            <p:nvPr/>
          </p:nvSpPr>
          <p:spPr>
            <a:xfrm>
              <a:off x="467544" y="4028176"/>
              <a:ext cx="6264696" cy="193899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Ambos nombres son utilizados por </a:t>
              </a:r>
              <a:r>
                <a:rPr lang="es-ES" sz="2400" i="1" dirty="0" err="1">
                  <a:solidFill>
                    <a:srgbClr val="FFFF00"/>
                  </a:solidFill>
                </a:rPr>
                <a:t>Android</a:t>
              </a:r>
              <a:r>
                <a:rPr lang="es-ES" sz="2400" i="1" dirty="0">
                  <a:solidFill>
                    <a:schemeClr val="bg1"/>
                  </a:solidFill>
                </a:rPr>
                <a:t> </a:t>
              </a:r>
              <a:r>
                <a:rPr lang="es-ES" sz="2400" i="1" dirty="0">
                  <a:solidFill>
                    <a:srgbClr val="FFFF00"/>
                  </a:solidFill>
                </a:rPr>
                <a:t>Studio</a:t>
              </a:r>
              <a:r>
                <a:rPr lang="es-ES" sz="2400" i="1" dirty="0">
                  <a:solidFill>
                    <a:schemeClr val="bg1"/>
                  </a:solidFill>
                </a:rPr>
                <a:t> </a:t>
              </a:r>
              <a:r>
                <a:rPr lang="es-ES" sz="2400" dirty="0">
                  <a:solidFill>
                    <a:schemeClr val="bg1"/>
                  </a:solidFill>
                </a:rPr>
                <a:t>para establecer el nombre del </a:t>
              </a:r>
              <a:r>
                <a:rPr lang="es-ES" sz="2400" dirty="0" err="1">
                  <a:solidFill>
                    <a:srgbClr val="FFFF00"/>
                  </a:solidFill>
                </a:rPr>
                <a:t>package</a:t>
              </a:r>
              <a:r>
                <a:rPr lang="es-ES" sz="2400" dirty="0">
                  <a:solidFill>
                    <a:schemeClr val="bg1"/>
                  </a:solidFill>
                </a:rPr>
                <a:t>. En caso de subir la aplicación a </a:t>
              </a:r>
              <a:r>
                <a:rPr lang="es-ES" sz="2400" i="1" dirty="0">
                  <a:solidFill>
                    <a:srgbClr val="FFFF00"/>
                  </a:solidFill>
                </a:rPr>
                <a:t>Google Play </a:t>
              </a:r>
              <a:r>
                <a:rPr lang="es-ES" sz="2400" i="1" dirty="0" err="1">
                  <a:solidFill>
                    <a:srgbClr val="FFFF00"/>
                  </a:solidFill>
                </a:rPr>
                <a:t>Store</a:t>
              </a:r>
              <a:r>
                <a:rPr lang="es-ES" sz="2400" dirty="0">
                  <a:solidFill>
                    <a:schemeClr val="bg1"/>
                  </a:solidFill>
                </a:rPr>
                <a:t>, el nombre del paquete será un </a:t>
              </a:r>
              <a:r>
                <a:rPr lang="es-ES" sz="2400" dirty="0">
                  <a:solidFill>
                    <a:srgbClr val="FFFF00"/>
                  </a:solidFill>
                </a:rPr>
                <a:t>identificador único</a:t>
              </a:r>
              <a:r>
                <a:rPr lang="es-ES" sz="2400" dirty="0">
                  <a:solidFill>
                    <a:schemeClr val="bg1"/>
                  </a:solidFill>
                </a:rPr>
                <a:t> para la aplicación en la tienda.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71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0" y="242455"/>
            <a:ext cx="8947026" cy="6210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6 Grupo"/>
          <p:cNvGrpSpPr/>
          <p:nvPr/>
        </p:nvGrpSpPr>
        <p:grpSpPr>
          <a:xfrm>
            <a:off x="251520" y="2413693"/>
            <a:ext cx="8496945" cy="2095427"/>
            <a:chOff x="6778748" y="3177742"/>
            <a:chExt cx="6026038" cy="2095427"/>
          </a:xfrm>
        </p:grpSpPr>
        <p:sp>
          <p:nvSpPr>
            <p:cNvPr id="6" name="2 CuadroTexto"/>
            <p:cNvSpPr txBox="1"/>
            <p:nvPr/>
          </p:nvSpPr>
          <p:spPr>
            <a:xfrm>
              <a:off x="8463996" y="4442172"/>
              <a:ext cx="3991895" cy="83099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Elegir </a:t>
              </a:r>
              <a:r>
                <a:rPr lang="es-ES" sz="2400" dirty="0">
                  <a:solidFill>
                    <a:srgbClr val="FFFF00"/>
                  </a:solidFill>
                </a:rPr>
                <a:t>API 19: </a:t>
              </a:r>
              <a:r>
                <a:rPr lang="es-ES" sz="2400" dirty="0" err="1">
                  <a:solidFill>
                    <a:srgbClr val="FFFF00"/>
                  </a:solidFill>
                </a:rPr>
                <a:t>Android</a:t>
              </a:r>
              <a:r>
                <a:rPr lang="es-ES" sz="2400" dirty="0">
                  <a:solidFill>
                    <a:srgbClr val="FFFF00"/>
                  </a:solidFill>
                </a:rPr>
                <a:t> 4,4 (</a:t>
              </a:r>
              <a:r>
                <a:rPr lang="es-ES" sz="2400" dirty="0" err="1">
                  <a:solidFill>
                    <a:srgbClr val="FFFF00"/>
                  </a:solidFill>
                </a:rPr>
                <a:t>KitKat</a:t>
              </a:r>
              <a:r>
                <a:rPr lang="es-ES" sz="2400" dirty="0">
                  <a:solidFill>
                    <a:srgbClr val="FFFF00"/>
                  </a:solidFill>
                </a:rPr>
                <a:t>)</a:t>
              </a:r>
              <a:r>
                <a:rPr lang="es-ES" sz="2400" dirty="0">
                  <a:solidFill>
                    <a:schemeClr val="bg1"/>
                  </a:solidFill>
                </a:rPr>
                <a:t> como mínimo SDK requerido por la aplicación </a:t>
              </a:r>
              <a:endParaRPr lang="es-ES" sz="2400" dirty="0">
                <a:solidFill>
                  <a:srgbClr val="FFFF00"/>
                </a:solidFill>
              </a:endParaRPr>
            </a:p>
          </p:txBody>
        </p:sp>
        <p:cxnSp>
          <p:nvCxnSpPr>
            <p:cNvPr id="7" name="4 Conector recto de flecha"/>
            <p:cNvCxnSpPr/>
            <p:nvPr/>
          </p:nvCxnSpPr>
          <p:spPr>
            <a:xfrm flipH="1" flipV="1">
              <a:off x="9332154" y="3688993"/>
              <a:ext cx="432695" cy="792089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15 Rectángulo"/>
            <p:cNvSpPr/>
            <p:nvPr/>
          </p:nvSpPr>
          <p:spPr>
            <a:xfrm>
              <a:off x="6778748" y="3177742"/>
              <a:ext cx="6026038" cy="535596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389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"/>
          <a:stretch/>
        </p:blipFill>
        <p:spPr bwMode="auto">
          <a:xfrm>
            <a:off x="186848" y="360040"/>
            <a:ext cx="8777640" cy="598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6 Grupo"/>
          <p:cNvGrpSpPr/>
          <p:nvPr/>
        </p:nvGrpSpPr>
        <p:grpSpPr>
          <a:xfrm>
            <a:off x="1403649" y="1433897"/>
            <a:ext cx="4033520" cy="3536888"/>
            <a:chOff x="7595839" y="2197946"/>
            <a:chExt cx="2860575" cy="3536888"/>
          </a:xfrm>
        </p:grpSpPr>
        <p:sp>
          <p:nvSpPr>
            <p:cNvPr id="6" name="2 CuadroTexto"/>
            <p:cNvSpPr txBox="1"/>
            <p:nvPr/>
          </p:nvSpPr>
          <p:spPr>
            <a:xfrm>
              <a:off x="7595839" y="5273169"/>
              <a:ext cx="2553406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</a:rPr>
                <a:t>Elegir </a:t>
              </a:r>
              <a:r>
                <a:rPr lang="es-ES" sz="2400" dirty="0" err="1">
                  <a:solidFill>
                    <a:srgbClr val="FFFF00"/>
                  </a:solidFill>
                </a:rPr>
                <a:t>Empty</a:t>
              </a:r>
              <a:r>
                <a:rPr lang="es-ES" sz="2400" dirty="0">
                  <a:solidFill>
                    <a:srgbClr val="FFFF00"/>
                  </a:solidFill>
                </a:rPr>
                <a:t> </a:t>
              </a:r>
              <a:r>
                <a:rPr lang="es-ES" sz="2400" dirty="0" err="1">
                  <a:solidFill>
                    <a:srgbClr val="FFFF00"/>
                  </a:solidFill>
                </a:rPr>
                <a:t>Activity</a:t>
              </a:r>
              <a:endParaRPr lang="es-ES" sz="2400" dirty="0">
                <a:solidFill>
                  <a:srgbClr val="FFFF00"/>
                </a:solidFill>
              </a:endParaRPr>
            </a:p>
          </p:txBody>
        </p:sp>
        <p:cxnSp>
          <p:nvCxnSpPr>
            <p:cNvPr id="7" name="4 Conector recto de flecha"/>
            <p:cNvCxnSpPr/>
            <p:nvPr/>
          </p:nvCxnSpPr>
          <p:spPr>
            <a:xfrm flipV="1">
              <a:off x="8719337" y="4220645"/>
              <a:ext cx="766022" cy="1052524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15 Rectángulo"/>
            <p:cNvSpPr/>
            <p:nvPr/>
          </p:nvSpPr>
          <p:spPr>
            <a:xfrm>
              <a:off x="9073284" y="2197946"/>
              <a:ext cx="1383130" cy="2016224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6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52388"/>
            <a:ext cx="8953500" cy="675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28382" y="4405397"/>
            <a:ext cx="9144000" cy="107721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defRPr sz="3600">
                <a:solidFill>
                  <a:srgbClr val="FFFF00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s-AR" sz="3200" dirty="0">
                <a:solidFill>
                  <a:schemeClr val="bg1"/>
                </a:solidFill>
              </a:rPr>
              <a:t>Dejar el </a:t>
            </a:r>
            <a:r>
              <a:rPr lang="es-AR" sz="3200" i="1" dirty="0" err="1"/>
              <a:t>Activity</a:t>
            </a:r>
            <a:r>
              <a:rPr lang="es-AR" sz="3200" i="1" dirty="0"/>
              <a:t> </a:t>
            </a:r>
            <a:r>
              <a:rPr lang="es-AR" sz="3200" i="1" dirty="0" err="1"/>
              <a:t>Name</a:t>
            </a:r>
            <a:r>
              <a:rPr lang="es-AR" sz="3200" i="1" dirty="0"/>
              <a:t>  </a:t>
            </a:r>
            <a:r>
              <a:rPr lang="es-AR" sz="3200" dirty="0">
                <a:solidFill>
                  <a:schemeClr val="bg1"/>
                </a:solidFill>
              </a:rPr>
              <a:t>y </a:t>
            </a:r>
            <a:r>
              <a:rPr lang="es-AR" sz="3200" i="1" dirty="0" err="1"/>
              <a:t>Layout</a:t>
            </a:r>
            <a:r>
              <a:rPr lang="es-AR" sz="3200" i="1" dirty="0"/>
              <a:t> </a:t>
            </a:r>
            <a:r>
              <a:rPr lang="es-AR" sz="3200" i="1" dirty="0" err="1"/>
              <a:t>Name</a:t>
            </a:r>
            <a:r>
              <a:rPr lang="es-AR" sz="3200" i="1" dirty="0"/>
              <a:t> </a:t>
            </a:r>
            <a:r>
              <a:rPr lang="es-AR" sz="3200" dirty="0">
                <a:solidFill>
                  <a:schemeClr val="bg1"/>
                </a:solidFill>
              </a:rPr>
              <a:t>que propone Android Studio y presionar </a:t>
            </a:r>
            <a:r>
              <a:rPr lang="es-AR" sz="3200" dirty="0" err="1">
                <a:solidFill>
                  <a:schemeClr val="bg1"/>
                </a:solidFill>
              </a:rPr>
              <a:t>Finish</a:t>
            </a:r>
            <a:endParaRPr lang="es-ES" sz="3200" dirty="0">
              <a:solidFill>
                <a:schemeClr val="bg1"/>
              </a:solidFill>
            </a:endParaRPr>
          </a:p>
        </p:txBody>
      </p:sp>
      <p:cxnSp>
        <p:nvCxnSpPr>
          <p:cNvPr id="5" name="4 Conector recto de flecha"/>
          <p:cNvCxnSpPr/>
          <p:nvPr/>
        </p:nvCxnSpPr>
        <p:spPr>
          <a:xfrm>
            <a:off x="8316416" y="5482615"/>
            <a:ext cx="0" cy="970721"/>
          </a:xfrm>
          <a:prstGeom prst="straightConnector1">
            <a:avLst/>
          </a:prstGeom>
          <a:ln w="508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0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06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73.7488"/>
                  <p14:fade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" y="140"/>
            <a:ext cx="12696404" cy="7128502"/>
          </a:xfrm>
          <a:prstGeom prst="rect">
            <a:avLst/>
          </a:prstGeom>
        </p:spPr>
      </p:pic>
      <p:sp>
        <p:nvSpPr>
          <p:cNvPr id="9" name="2 CuadroTexto"/>
          <p:cNvSpPr txBox="1"/>
          <p:nvPr/>
        </p:nvSpPr>
        <p:spPr>
          <a:xfrm>
            <a:off x="467712" y="4941107"/>
            <a:ext cx="8676288" cy="107721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Borrar la especificación de la vista completamente (archivo </a:t>
            </a:r>
            <a:r>
              <a:rPr lang="es-ES" sz="3200" dirty="0">
                <a:solidFill>
                  <a:srgbClr val="FFFF00"/>
                </a:solidFill>
                <a:latin typeface="Consolas" panose="020B0609020204030204" pitchFamily="49" charset="0"/>
              </a:rPr>
              <a:t>activity_main.xml</a:t>
            </a:r>
            <a:r>
              <a:rPr lang="es-ES" sz="3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898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07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641059" cy="7096735"/>
          </a:xfrm>
          <a:prstGeom prst="rect">
            <a:avLst/>
          </a:prstGeom>
        </p:spPr>
      </p:pic>
      <p:sp>
        <p:nvSpPr>
          <p:cNvPr id="9" name="2 CuadroTexto"/>
          <p:cNvSpPr txBox="1"/>
          <p:nvPr/>
        </p:nvSpPr>
        <p:spPr>
          <a:xfrm>
            <a:off x="467544" y="4941168"/>
            <a:ext cx="4968552" cy="107721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Insertar un elemento </a:t>
            </a:r>
          </a:p>
          <a:p>
            <a:pPr algn="ctr"/>
            <a:r>
              <a:rPr lang="es-ES" sz="3200" dirty="0">
                <a:solidFill>
                  <a:srgbClr val="FFFF00"/>
                </a:solidFill>
                <a:latin typeface="Consolas" pitchFamily="49" charset="0"/>
              </a:rPr>
              <a:t>&lt;</a:t>
            </a:r>
            <a:r>
              <a:rPr lang="es-ES" sz="3200" dirty="0" err="1">
                <a:solidFill>
                  <a:srgbClr val="FFFF00"/>
                </a:solidFill>
                <a:latin typeface="Consolas" pitchFamily="49" charset="0"/>
              </a:rPr>
              <a:t>LinearLayout</a:t>
            </a:r>
            <a:r>
              <a:rPr lang="es-ES" sz="3200" dirty="0">
                <a:solidFill>
                  <a:srgbClr val="FFFF00"/>
                </a:solidFill>
                <a:latin typeface="Consolas" pitchFamily="49" charset="0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3889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08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 rotWithShape="1">
          <a:blip r:embed="rId4"/>
          <a:srcRect r="27945"/>
          <a:stretch/>
        </p:blipFill>
        <p:spPr>
          <a:xfrm>
            <a:off x="1" y="0"/>
            <a:ext cx="9108504" cy="7096735"/>
          </a:xfrm>
          <a:prstGeom prst="rect">
            <a:avLst/>
          </a:prstGeom>
        </p:spPr>
      </p:pic>
      <p:sp>
        <p:nvSpPr>
          <p:cNvPr id="9" name="2 CuadroTexto"/>
          <p:cNvSpPr txBox="1"/>
          <p:nvPr/>
        </p:nvSpPr>
        <p:spPr>
          <a:xfrm>
            <a:off x="827584" y="4653136"/>
            <a:ext cx="7848872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Establecer los atributos </a:t>
            </a:r>
            <a:r>
              <a:rPr lang="es-ES" sz="2400" dirty="0" err="1">
                <a:solidFill>
                  <a:srgbClr val="FFFF00"/>
                </a:solidFill>
                <a:latin typeface="Consolas" pitchFamily="49" charset="0"/>
              </a:rPr>
              <a:t>layout_width</a:t>
            </a:r>
            <a:r>
              <a:rPr lang="es-ES" sz="2400" dirty="0">
                <a:solidFill>
                  <a:srgbClr val="FFFF00"/>
                </a:solidFill>
                <a:latin typeface="Consolas" pitchFamily="49" charset="0"/>
              </a:rPr>
              <a:t> </a:t>
            </a:r>
            <a:r>
              <a:rPr lang="es-ES" sz="2400" dirty="0">
                <a:solidFill>
                  <a:schemeClr val="bg1"/>
                </a:solidFill>
              </a:rPr>
              <a:t>y </a:t>
            </a:r>
            <a:r>
              <a:rPr lang="es-ES" sz="2400" dirty="0" err="1">
                <a:solidFill>
                  <a:srgbClr val="FFFF00"/>
                </a:solidFill>
                <a:latin typeface="Consolas" pitchFamily="49" charset="0"/>
              </a:rPr>
              <a:t>layout_height</a:t>
            </a:r>
            <a:r>
              <a:rPr lang="es-ES" sz="2400" dirty="0">
                <a:solidFill>
                  <a:srgbClr val="FFFF00"/>
                </a:solidFill>
                <a:latin typeface="Consolas" pitchFamily="49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Consolas" pitchFamily="49" charset="0"/>
              </a:rPr>
              <a:t>ambos con valor </a:t>
            </a:r>
            <a:r>
              <a:rPr lang="es-ES" sz="2400" dirty="0">
                <a:solidFill>
                  <a:srgbClr val="FFFF00"/>
                </a:solidFill>
                <a:latin typeface="Consolas" pitchFamily="49" charset="0"/>
              </a:rPr>
              <a:t>"</a:t>
            </a:r>
            <a:r>
              <a:rPr lang="es-ES" sz="2400" dirty="0" err="1">
                <a:solidFill>
                  <a:srgbClr val="FFFF00"/>
                </a:solidFill>
                <a:latin typeface="Consolas" pitchFamily="49" charset="0"/>
              </a:rPr>
              <a:t>match_parent</a:t>
            </a:r>
            <a:r>
              <a:rPr lang="es-ES" sz="2400" dirty="0">
                <a:solidFill>
                  <a:srgbClr val="FFFF00"/>
                </a:solidFill>
                <a:latin typeface="Consolas" pitchFamily="49" charset="0"/>
              </a:rPr>
              <a:t>"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Consolas" pitchFamily="49" charset="0"/>
              </a:rPr>
              <a:t>(aprovechar la función autocompletar del IDE)</a:t>
            </a:r>
          </a:p>
        </p:txBody>
      </p:sp>
    </p:spTree>
    <p:extLst>
      <p:ext uri="{BB962C8B-B14F-4D97-AF65-F5344CB8AC3E}">
        <p14:creationId xmlns:p14="http://schemas.microsoft.com/office/powerpoint/2010/main" val="6659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s-AR" dirty="0"/>
              <a:t>El </a:t>
            </a:r>
            <a:r>
              <a:rPr lang="es-A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layout</a:t>
            </a:r>
            <a:r>
              <a:rPr lang="es-AR" dirty="0"/>
              <a:t> de una </a:t>
            </a:r>
            <a:r>
              <a:rPr lang="es-A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activity</a:t>
            </a:r>
            <a:r>
              <a:rPr lang="es-AR" dirty="0"/>
              <a:t> representa el diseño de la interfaz de usuario determinando la disposición de distintos componentes visuales (vistas o </a:t>
            </a:r>
            <a:r>
              <a:rPr lang="es-A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views</a:t>
            </a:r>
            <a:r>
              <a:rPr lang="es-AR" dirty="0"/>
              <a:t>) en la misma.</a:t>
            </a:r>
          </a:p>
          <a:p>
            <a:r>
              <a:rPr lang="es-AR" dirty="0"/>
              <a:t>Los </a:t>
            </a:r>
            <a:r>
              <a:rPr lang="es-A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layouts</a:t>
            </a:r>
            <a:r>
              <a:rPr lang="es-AR" dirty="0"/>
              <a:t> también son vistas pero pertenecen a una categoría específica de vistas (</a:t>
            </a:r>
            <a:r>
              <a:rPr lang="es-A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ViewGroup</a:t>
            </a:r>
            <a:r>
              <a:rPr lang="es-AR" dirty="0"/>
              <a:t>) capaz de contener a otras vistas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13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CuadroTexto"/>
          <p:cNvSpPr txBox="1"/>
          <p:nvPr/>
        </p:nvSpPr>
        <p:spPr>
          <a:xfrm>
            <a:off x="2051720" y="384310"/>
            <a:ext cx="4824558" cy="87164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32" dirty="0">
                <a:solidFill>
                  <a:schemeClr val="bg1"/>
                </a:solidFill>
              </a:rPr>
              <a:t>Agregar dos botones al </a:t>
            </a:r>
            <a:r>
              <a:rPr lang="es-ES" sz="2532" dirty="0" err="1">
                <a:solidFill>
                  <a:srgbClr val="FFFF00"/>
                </a:solidFill>
              </a:rPr>
              <a:t>Layout</a:t>
            </a:r>
            <a:r>
              <a:rPr lang="es-ES" sz="2532" dirty="0">
                <a:solidFill>
                  <a:schemeClr val="bg1"/>
                </a:solidFill>
              </a:rPr>
              <a:t> y ejecutar la aplicación 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5962" y="1772809"/>
            <a:ext cx="9028039" cy="3785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pPr defTabSz="914355"/>
            <a:r>
              <a:rPr lang="es-ES" sz="2000" dirty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rPr>
              <a:t>&lt;</a:t>
            </a:r>
            <a:r>
              <a:rPr lang="es-ES" sz="2000" b="1" dirty="0" err="1">
                <a:solidFill>
                  <a:srgbClr val="000080"/>
                </a:solidFill>
                <a:latin typeface="Consolas" pitchFamily="49" charset="0"/>
                <a:cs typeface="Courier New" pitchFamily="49" charset="0"/>
              </a:rPr>
              <a:t>LinearLayout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  <a:cs typeface="Courier New" pitchFamily="49" charset="0"/>
              </a:rPr>
              <a:t>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  <a:cs typeface="Courier New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:layout_width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match_parent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  <a:cs typeface="Courier New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:layout_height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match_parent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    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xmlns: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  <a:cs typeface="Courier New" pitchFamily="49" charset="0"/>
              </a:rPr>
              <a:t>android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"http://schemas.android.com/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apk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/res/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android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r>
              <a:rPr lang="es-ES" sz="2000" dirty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rPr>
              <a:t>&gt;</a:t>
            </a:r>
            <a:br>
              <a:rPr lang="es-ES" sz="2000" dirty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rPr>
            </a:br>
            <a:r>
              <a:rPr lang="es-ES" sz="2000" dirty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rPr>
              <a:t>    &lt;</a:t>
            </a:r>
            <a:r>
              <a:rPr lang="es-ES" sz="2000" b="1" dirty="0" err="1">
                <a:solidFill>
                  <a:srgbClr val="000080"/>
                </a:solidFill>
                <a:latin typeface="Consolas" pitchFamily="49" charset="0"/>
                <a:cs typeface="Courier New" pitchFamily="49" charset="0"/>
              </a:rPr>
              <a:t>Button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  <a:cs typeface="Courier New" pitchFamily="49" charset="0"/>
              </a:rPr>
              <a:t/>
            </a:r>
            <a:br>
              <a:rPr lang="es-ES" sz="2000" b="1" dirty="0">
                <a:solidFill>
                  <a:srgbClr val="000080"/>
                </a:solidFill>
                <a:latin typeface="Consolas" pitchFamily="49" charset="0"/>
                <a:cs typeface="Courier New" pitchFamily="49" charset="0"/>
              </a:rPr>
            </a:br>
            <a:r>
              <a:rPr lang="es-ES" sz="2000" b="1" dirty="0">
                <a:solidFill>
                  <a:srgbClr val="000080"/>
                </a:solidFill>
                <a:latin typeface="Consolas" pitchFamily="49" charset="0"/>
                <a:cs typeface="Courier New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  <a:cs typeface="Courier New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:layout_width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wrap_content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  <a:cs typeface="Courier New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:layout_height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match_parent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  <a:cs typeface="Courier New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:text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"Botón 1" </a:t>
            </a:r>
            <a:r>
              <a:rPr lang="es-ES" sz="2000" dirty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rPr>
              <a:t>/&gt;</a:t>
            </a:r>
            <a:br>
              <a:rPr lang="es-ES" sz="2000" dirty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rPr>
            </a:br>
            <a:r>
              <a:rPr lang="es-ES" sz="2000" dirty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rPr>
              <a:t>    &lt;</a:t>
            </a:r>
            <a:r>
              <a:rPr lang="es-ES" sz="2000" b="1" dirty="0" err="1">
                <a:solidFill>
                  <a:srgbClr val="000080"/>
                </a:solidFill>
                <a:latin typeface="Consolas" pitchFamily="49" charset="0"/>
                <a:cs typeface="Courier New" pitchFamily="49" charset="0"/>
              </a:rPr>
              <a:t>Button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  <a:cs typeface="Courier New" pitchFamily="49" charset="0"/>
              </a:rPr>
              <a:t/>
            </a:r>
            <a:br>
              <a:rPr lang="es-ES" sz="2000" b="1" dirty="0">
                <a:solidFill>
                  <a:srgbClr val="000080"/>
                </a:solidFill>
                <a:latin typeface="Consolas" pitchFamily="49" charset="0"/>
                <a:cs typeface="Courier New" pitchFamily="49" charset="0"/>
              </a:rPr>
            </a:br>
            <a:r>
              <a:rPr lang="es-ES" sz="2000" b="1" dirty="0">
                <a:solidFill>
                  <a:srgbClr val="000080"/>
                </a:solidFill>
                <a:latin typeface="Consolas" pitchFamily="49" charset="0"/>
                <a:cs typeface="Courier New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  <a:cs typeface="Courier New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:layout_width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wrap_content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  <a:cs typeface="Courier New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:layout_height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match_parent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  <a:cs typeface="Courier New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:text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  <a:cs typeface="Courier New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  <a:cs typeface="Courier New" pitchFamily="49" charset="0"/>
              </a:rPr>
              <a:t>"Este es el botón 2"</a:t>
            </a:r>
            <a:r>
              <a:rPr lang="es-ES" sz="2000" dirty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rPr>
              <a:t>/&gt;</a:t>
            </a:r>
            <a:br>
              <a:rPr lang="es-ES" sz="2000" dirty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rPr>
            </a:br>
            <a:r>
              <a:rPr lang="es-ES" sz="2000" dirty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rPr>
              <a:t>&lt;/</a:t>
            </a:r>
            <a:r>
              <a:rPr lang="es-ES" sz="2000" b="1" dirty="0" err="1">
                <a:solidFill>
                  <a:srgbClr val="000080"/>
                </a:solidFill>
                <a:latin typeface="Consolas" pitchFamily="49" charset="0"/>
                <a:cs typeface="Courier New" pitchFamily="49" charset="0"/>
              </a:rPr>
              <a:t>LinearLayout</a:t>
            </a:r>
            <a:r>
              <a:rPr lang="es-ES" sz="2000" dirty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rPr>
              <a:t>&gt;</a:t>
            </a:r>
            <a:endParaRPr lang="es-ES" sz="4400" dirty="0">
              <a:latin typeface="Consolas" pitchFamily="49" charset="0"/>
              <a:cs typeface="Arial" pitchFamily="34" charset="0"/>
            </a:endParaRPr>
          </a:p>
        </p:txBody>
      </p:sp>
      <p:sp>
        <p:nvSpPr>
          <p:cNvPr id="5" name="2 CuadroTexto"/>
          <p:cNvSpPr txBox="1"/>
          <p:nvPr/>
        </p:nvSpPr>
        <p:spPr>
          <a:xfrm rot="21422083">
            <a:off x="268178" y="5943236"/>
            <a:ext cx="8622318" cy="4385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250" i="1" dirty="0">
                <a:solidFill>
                  <a:schemeClr val="bg1"/>
                </a:solidFill>
              </a:rPr>
              <a:t>¿Qué efecto tienen los valores </a:t>
            </a:r>
            <a:r>
              <a:rPr lang="es-ES" sz="2250" dirty="0" err="1">
                <a:solidFill>
                  <a:srgbClr val="FFFF00"/>
                </a:solidFill>
                <a:latin typeface="Consolas" pitchFamily="49" charset="0"/>
              </a:rPr>
              <a:t>match_parent</a:t>
            </a:r>
            <a:r>
              <a:rPr lang="es-ES" sz="2250" i="1" dirty="0">
                <a:solidFill>
                  <a:schemeClr val="bg1"/>
                </a:solidFill>
              </a:rPr>
              <a:t>  y  </a:t>
            </a:r>
            <a:r>
              <a:rPr lang="es-ES" sz="2250" dirty="0" err="1">
                <a:solidFill>
                  <a:srgbClr val="FFFF00"/>
                </a:solidFill>
                <a:latin typeface="Consolas" pitchFamily="49" charset="0"/>
              </a:rPr>
              <a:t>wrap_content</a:t>
            </a:r>
            <a:r>
              <a:rPr lang="es-ES" sz="2250" i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85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CuadroTexto"/>
          <p:cNvSpPr txBox="1"/>
          <p:nvPr/>
        </p:nvSpPr>
        <p:spPr>
          <a:xfrm>
            <a:off x="185890" y="1200746"/>
            <a:ext cx="5544616" cy="55092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Orientación en </a:t>
            </a:r>
            <a:r>
              <a:rPr lang="es-ES" dirty="0" err="1"/>
              <a:t>LinearLayout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6151" y="1200746"/>
            <a:ext cx="3031959" cy="56768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36802" y="2132856"/>
            <a:ext cx="4042791" cy="224676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defRPr sz="2532">
                <a:solidFill>
                  <a:schemeClr val="bg1"/>
                </a:solidFill>
              </a:defRPr>
            </a:lvl1pPr>
          </a:lstStyle>
          <a:p>
            <a:r>
              <a:rPr lang="es-ES" sz="2800" dirty="0"/>
              <a:t>Por defecto la orientación de los elementos hijos se visualizan horizontalmente, de izquierda a derecha.</a:t>
            </a:r>
          </a:p>
        </p:txBody>
      </p:sp>
    </p:spTree>
    <p:extLst>
      <p:ext uri="{BB962C8B-B14F-4D97-AF65-F5344CB8AC3E}">
        <p14:creationId xmlns:p14="http://schemas.microsoft.com/office/powerpoint/2010/main" val="138395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Orientación en </a:t>
            </a:r>
            <a:r>
              <a:rPr lang="es-ES" dirty="0" err="1"/>
              <a:t>LinearLayout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30770"/>
            <a:ext cx="3005780" cy="551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2 CuadroTexto"/>
          <p:cNvSpPr txBox="1"/>
          <p:nvPr/>
        </p:nvSpPr>
        <p:spPr>
          <a:xfrm>
            <a:off x="179512" y="1232168"/>
            <a:ext cx="5544616" cy="55092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Probar especificando el atributo </a:t>
            </a:r>
            <a:r>
              <a:rPr lang="es-ES" sz="3000" dirty="0" err="1">
                <a:solidFill>
                  <a:srgbClr val="FFFF00"/>
                </a:solidFill>
                <a:latin typeface="Consolas" panose="020B0609020204030204" pitchFamily="49" charset="0"/>
              </a:rPr>
              <a:t>orientation</a:t>
            </a:r>
            <a:r>
              <a:rPr lang="es-ES" sz="3200" dirty="0">
                <a:solidFill>
                  <a:schemeClr val="bg1"/>
                </a:solidFill>
              </a:rPr>
              <a:t> a modo vertical para que se vea de esta forma.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¿Qué valores deben tener los atributos </a:t>
            </a:r>
            <a:r>
              <a:rPr lang="es-ES" sz="3000" dirty="0" err="1">
                <a:solidFill>
                  <a:srgbClr val="FFFF00"/>
                </a:solidFill>
                <a:latin typeface="Consolas" panose="020B0609020204030204" pitchFamily="49" charset="0"/>
              </a:rPr>
              <a:t>layout_width</a:t>
            </a:r>
            <a:r>
              <a:rPr lang="es-ES" sz="3200" dirty="0">
                <a:solidFill>
                  <a:schemeClr val="bg1"/>
                </a:solidFill>
              </a:rPr>
              <a:t> y </a:t>
            </a:r>
            <a:r>
              <a:rPr lang="es-ES" sz="3000" dirty="0" err="1">
                <a:solidFill>
                  <a:srgbClr val="FFFF00"/>
                </a:solidFill>
                <a:latin typeface="Consolas" panose="020B0609020204030204" pitchFamily="49" charset="0"/>
              </a:rPr>
              <a:t>layout_height</a:t>
            </a:r>
            <a:r>
              <a:rPr lang="es-ES" sz="3200" dirty="0">
                <a:solidFill>
                  <a:schemeClr val="bg1"/>
                </a:solidFill>
              </a:rPr>
              <a:t> de los botones?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8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CuadroTexto"/>
          <p:cNvSpPr txBox="1"/>
          <p:nvPr/>
        </p:nvSpPr>
        <p:spPr>
          <a:xfrm>
            <a:off x="143181" y="404664"/>
            <a:ext cx="8640608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Solución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7504" y="1203520"/>
            <a:ext cx="8928828" cy="5262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20000"/>
              </a:lnSpc>
            </a:pP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>&lt;</a:t>
            </a:r>
            <a:r>
              <a:rPr lang="es-ES" sz="2000" b="1" dirty="0" err="1">
                <a:solidFill>
                  <a:srgbClr val="000080"/>
                </a:solidFill>
                <a:latin typeface="Consolas" pitchFamily="49" charset="0"/>
              </a:rPr>
              <a:t>LinearLayout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>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</a:rPr>
              <a:t>:layout_width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</a:rPr>
              <a:t>match_parent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</a:rPr>
              <a:t>:layout_height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</a:rPr>
              <a:t>match_parent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    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</a:rPr>
              <a:t>xmlns: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</a:rPr>
              <a:t>android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"http://schemas.android.com/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</a:rPr>
              <a:t>apk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/res/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</a:rPr>
              <a:t>android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</a:rPr>
              <a:t>:orientation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"vertical"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>&gt;</a:t>
            </a:r>
            <a:r>
              <a:rPr lang="es-ES" sz="2000" dirty="0">
                <a:latin typeface="Consolas" pitchFamily="49" charset="0"/>
              </a:rPr>
              <a:t/>
            </a:r>
            <a:br>
              <a:rPr lang="es-ES" sz="2000" dirty="0">
                <a:latin typeface="Consolas" pitchFamily="49" charset="0"/>
              </a:rPr>
            </a:br>
            <a:r>
              <a:rPr lang="es-ES" sz="2000" dirty="0">
                <a:latin typeface="Consolas" pitchFamily="49" charset="0"/>
              </a:rPr>
              <a:t>    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>&lt;</a:t>
            </a:r>
            <a:r>
              <a:rPr lang="es-ES" sz="2000" b="1" dirty="0" err="1">
                <a:solidFill>
                  <a:srgbClr val="000080"/>
                </a:solidFill>
                <a:latin typeface="Consolas" pitchFamily="49" charset="0"/>
              </a:rPr>
              <a:t>Button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/>
            </a:r>
            <a:b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</a:b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</a:rPr>
              <a:t>:layout_width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</a:rPr>
              <a:t>match_parent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</a:rPr>
              <a:t>:layout_height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</a:rPr>
              <a:t>wrap_content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</a:rPr>
              <a:t>:text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"Botón 1"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> /&gt;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/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        </a:t>
            </a:r>
            <a:r>
              <a:rPr lang="es-ES" sz="2000" dirty="0">
                <a:latin typeface="Consolas" pitchFamily="49" charset="0"/>
              </a:rPr>
              <a:t/>
            </a:r>
            <a:br>
              <a:rPr lang="es-ES" sz="2000" dirty="0">
                <a:latin typeface="Consolas" pitchFamily="49" charset="0"/>
              </a:rPr>
            </a:br>
            <a:r>
              <a:rPr lang="es-ES" sz="2000" dirty="0">
                <a:latin typeface="Consolas" pitchFamily="49" charset="0"/>
              </a:rPr>
              <a:t>    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>&lt;</a:t>
            </a:r>
            <a:r>
              <a:rPr lang="es-ES" sz="2000" b="1" dirty="0" err="1">
                <a:solidFill>
                  <a:srgbClr val="000080"/>
                </a:solidFill>
                <a:latin typeface="Consolas" pitchFamily="49" charset="0"/>
              </a:rPr>
              <a:t>Button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/>
            </a:r>
            <a:b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</a:b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</a:rPr>
              <a:t>:layout_width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</a:rPr>
              <a:t>match_parent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</a:rPr>
              <a:t>:layout_height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r>
              <a:rPr lang="es-ES" sz="2000" b="1" dirty="0" err="1">
                <a:solidFill>
                  <a:srgbClr val="008000"/>
                </a:solidFill>
                <a:latin typeface="Consolas" pitchFamily="49" charset="0"/>
              </a:rPr>
              <a:t>wrap_content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</a:t>
            </a:r>
            <a:b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</a:b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        </a:t>
            </a:r>
            <a:r>
              <a:rPr lang="es-ES" sz="2000" b="1" dirty="0" err="1">
                <a:solidFill>
                  <a:srgbClr val="660E7A"/>
                </a:solidFill>
                <a:latin typeface="Consolas" pitchFamily="49" charset="0"/>
              </a:rPr>
              <a:t>android</a:t>
            </a:r>
            <a:r>
              <a:rPr lang="es-ES" sz="2000" b="1" dirty="0" err="1">
                <a:solidFill>
                  <a:srgbClr val="0000FF"/>
                </a:solidFill>
                <a:latin typeface="Consolas" pitchFamily="49" charset="0"/>
              </a:rPr>
              <a:t>:text</a:t>
            </a:r>
            <a:r>
              <a:rPr lang="es-ES" sz="2000" b="1" dirty="0">
                <a:solidFill>
                  <a:srgbClr val="0000FF"/>
                </a:solidFill>
                <a:latin typeface="Consolas" pitchFamily="49" charset="0"/>
              </a:rPr>
              <a:t>=</a:t>
            </a:r>
            <a:r>
              <a:rPr lang="es-ES" sz="2000" b="1" dirty="0">
                <a:solidFill>
                  <a:srgbClr val="008000"/>
                </a:solidFill>
                <a:latin typeface="Consolas" pitchFamily="49" charset="0"/>
              </a:rPr>
              <a:t>"Este es el botón 2"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> /&gt;</a:t>
            </a:r>
            <a:r>
              <a:rPr lang="es-ES" sz="2000" dirty="0">
                <a:latin typeface="Consolas" pitchFamily="49" charset="0"/>
              </a:rPr>
              <a:t/>
            </a:r>
            <a:br>
              <a:rPr lang="es-ES" sz="2000" dirty="0">
                <a:latin typeface="Consolas" pitchFamily="49" charset="0"/>
              </a:rPr>
            </a:b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>&lt;/</a:t>
            </a:r>
            <a:r>
              <a:rPr lang="es-ES" sz="2000" b="1" dirty="0" err="1">
                <a:solidFill>
                  <a:srgbClr val="000080"/>
                </a:solidFill>
                <a:latin typeface="Consolas" pitchFamily="49" charset="0"/>
              </a:rPr>
              <a:t>LinearLayout</a:t>
            </a:r>
            <a:r>
              <a:rPr lang="es-ES" sz="2000" b="1" dirty="0">
                <a:solidFill>
                  <a:srgbClr val="000080"/>
                </a:solidFill>
                <a:latin typeface="Consolas" pitchFamily="49" charset="0"/>
              </a:rPr>
              <a:t>&gt;</a:t>
            </a:r>
            <a:endParaRPr lang="es-ES" sz="4400" dirty="0">
              <a:latin typeface="Consolas" pitchFamily="49" charset="0"/>
              <a:cs typeface="Arial" pitchFamily="34" charset="0"/>
            </a:endParaRPr>
          </a:p>
        </p:txBody>
      </p:sp>
      <p:sp>
        <p:nvSpPr>
          <p:cNvPr id="6" name="15 Rectángulo"/>
          <p:cNvSpPr/>
          <p:nvPr/>
        </p:nvSpPr>
        <p:spPr>
          <a:xfrm>
            <a:off x="539717" y="2399384"/>
            <a:ext cx="5663199" cy="344263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300" dirty="0"/>
          </a:p>
        </p:txBody>
      </p:sp>
      <p:sp>
        <p:nvSpPr>
          <p:cNvPr id="7" name="15 Rectángulo"/>
          <p:cNvSpPr/>
          <p:nvPr/>
        </p:nvSpPr>
        <p:spPr>
          <a:xfrm>
            <a:off x="4256672" y="3107074"/>
            <a:ext cx="2167889" cy="344263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300" dirty="0"/>
          </a:p>
        </p:txBody>
      </p:sp>
      <p:sp>
        <p:nvSpPr>
          <p:cNvPr id="8" name="15 Rectángulo"/>
          <p:cNvSpPr/>
          <p:nvPr/>
        </p:nvSpPr>
        <p:spPr>
          <a:xfrm>
            <a:off x="4383273" y="3531626"/>
            <a:ext cx="2128290" cy="344263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300" dirty="0"/>
          </a:p>
        </p:txBody>
      </p:sp>
      <p:sp>
        <p:nvSpPr>
          <p:cNvPr id="12" name="15 Rectángulo"/>
          <p:cNvSpPr/>
          <p:nvPr/>
        </p:nvSpPr>
        <p:spPr>
          <a:xfrm>
            <a:off x="4264409" y="4975091"/>
            <a:ext cx="2160152" cy="344263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300" dirty="0"/>
          </a:p>
        </p:txBody>
      </p:sp>
      <p:sp>
        <p:nvSpPr>
          <p:cNvPr id="13" name="15 Rectángulo"/>
          <p:cNvSpPr/>
          <p:nvPr/>
        </p:nvSpPr>
        <p:spPr>
          <a:xfrm>
            <a:off x="4351410" y="5359568"/>
            <a:ext cx="2160152" cy="344263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300" dirty="0"/>
          </a:p>
        </p:txBody>
      </p:sp>
    </p:spTree>
    <p:extLst>
      <p:ext uri="{BB962C8B-B14F-4D97-AF65-F5344CB8AC3E}">
        <p14:creationId xmlns:p14="http://schemas.microsoft.com/office/powerpoint/2010/main" val="30075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  <a:alpha val="90000"/>
                </a:schemeClr>
              </a:gs>
              <a:gs pos="16000">
                <a:schemeClr val="accent2">
                  <a:lumMod val="89000"/>
                  <a:alpha val="90000"/>
                </a:schemeClr>
              </a:gs>
              <a:gs pos="41000">
                <a:schemeClr val="accent2">
                  <a:lumMod val="75000"/>
                  <a:alpha val="90000"/>
                </a:schemeClr>
              </a:gs>
              <a:gs pos="59000">
                <a:schemeClr val="accent2">
                  <a:lumMod val="70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Consolas" panose="020B0609020204030204" pitchFamily="49" charset="0"/>
              </a:rPr>
              <a:t>FrameLayout</a:t>
            </a:r>
            <a:endParaRPr lang="es-E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69" y="1340768"/>
            <a:ext cx="4175467" cy="5341590"/>
          </a:xfrm>
          <a:prstGeom prst="rect">
            <a:avLst/>
          </a:prstGeo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6553120" y="6356231"/>
            <a:ext cx="2133513" cy="365110"/>
          </a:xfrm>
          <a:prstGeom prst="rect">
            <a:avLst/>
          </a:prstGeom>
        </p:spPr>
        <p:txBody>
          <a:bodyPr/>
          <a:lstStyle/>
          <a:p>
            <a:fld id="{B5428E0B-A862-4FD5-8922-B6EA9B2EE0F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  <a:alpha val="90000"/>
                </a:schemeClr>
              </a:gs>
              <a:gs pos="16000">
                <a:schemeClr val="accent2">
                  <a:lumMod val="89000"/>
                  <a:alpha val="90000"/>
                </a:schemeClr>
              </a:gs>
              <a:gs pos="41000">
                <a:schemeClr val="accent2">
                  <a:lumMod val="75000"/>
                  <a:alpha val="90000"/>
                </a:schemeClr>
              </a:gs>
              <a:gs pos="59000">
                <a:schemeClr val="accent2">
                  <a:lumMod val="70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25</a:t>
            </a:fld>
            <a:endParaRPr lang="es-ES"/>
          </a:p>
        </p:txBody>
      </p:sp>
      <p:sp>
        <p:nvSpPr>
          <p:cNvPr id="10" name="2 CuadroTexto"/>
          <p:cNvSpPr txBox="1"/>
          <p:nvPr/>
        </p:nvSpPr>
        <p:spPr>
          <a:xfrm>
            <a:off x="-36512" y="-13736"/>
            <a:ext cx="9180512" cy="206210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s-ES" sz="3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s-ES" sz="3600" dirty="0">
                <a:solidFill>
                  <a:schemeClr val="bg1"/>
                </a:solidFill>
              </a:rPr>
              <a:t>Modificar la vista de la </a:t>
            </a:r>
            <a:r>
              <a:rPr lang="es-ES" sz="3600" dirty="0" err="1">
                <a:solidFill>
                  <a:srgbClr val="FFFF00"/>
                </a:solidFill>
                <a:latin typeface="Consolas" panose="020B0609020204030204" pitchFamily="49" charset="0"/>
              </a:rPr>
              <a:t>activity</a:t>
            </a:r>
            <a:r>
              <a:rPr lang="es-ES" sz="3600" dirty="0">
                <a:solidFill>
                  <a:schemeClr val="bg1"/>
                </a:solidFill>
              </a:rPr>
              <a:t> principal </a:t>
            </a:r>
            <a:br>
              <a:rPr lang="es-ES" sz="3600" dirty="0">
                <a:solidFill>
                  <a:schemeClr val="bg1"/>
                </a:solidFill>
              </a:rPr>
            </a:br>
            <a:r>
              <a:rPr lang="es-ES" sz="3600" dirty="0">
                <a:solidFill>
                  <a:schemeClr val="bg1"/>
                </a:solidFill>
              </a:rPr>
              <a:t>de la siguiente manera</a:t>
            </a:r>
            <a:endParaRPr lang="es-ES" sz="3600" i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3075"/>
            <a:ext cx="7632848" cy="4320261"/>
          </a:xfrm>
          <a:prstGeom prst="rect">
            <a:avLst/>
          </a:prstGeom>
          <a:noFill/>
        </p:spPr>
      </p:pic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Consolas" panose="020B0609020204030204" pitchFamily="49" charset="0"/>
              </a:rPr>
              <a:t>FrameLayout</a:t>
            </a:r>
            <a:endParaRPr lang="es-E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02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  <a:alpha val="90000"/>
                </a:schemeClr>
              </a:gs>
              <a:gs pos="16000">
                <a:schemeClr val="accent2">
                  <a:lumMod val="89000"/>
                  <a:alpha val="90000"/>
                </a:schemeClr>
              </a:gs>
              <a:gs pos="41000">
                <a:schemeClr val="accent2">
                  <a:lumMod val="75000"/>
                  <a:alpha val="90000"/>
                </a:schemeClr>
              </a:gs>
              <a:gs pos="59000">
                <a:schemeClr val="accent2">
                  <a:lumMod val="70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26</a:t>
            </a:fld>
            <a:endParaRPr lang="es-ES"/>
          </a:p>
        </p:txBody>
      </p:sp>
      <p:sp>
        <p:nvSpPr>
          <p:cNvPr id="10" name="2 CuadroTexto"/>
          <p:cNvSpPr txBox="1"/>
          <p:nvPr/>
        </p:nvSpPr>
        <p:spPr>
          <a:xfrm>
            <a:off x="-36512" y="-13736"/>
            <a:ext cx="9180512" cy="206210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s-ES" sz="3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s-ES" sz="3600" dirty="0">
                <a:solidFill>
                  <a:schemeClr val="bg1"/>
                </a:solidFill>
              </a:rPr>
              <a:t>Modificar la vista de la </a:t>
            </a:r>
            <a:r>
              <a:rPr lang="es-ES" sz="3600" dirty="0" err="1">
                <a:solidFill>
                  <a:srgbClr val="FFFF00"/>
                </a:solidFill>
                <a:latin typeface="Consolas" panose="020B0609020204030204" pitchFamily="49" charset="0"/>
              </a:rPr>
              <a:t>activity</a:t>
            </a:r>
            <a:r>
              <a:rPr lang="es-ES" sz="3600" dirty="0">
                <a:solidFill>
                  <a:schemeClr val="bg1"/>
                </a:solidFill>
              </a:rPr>
              <a:t> principal </a:t>
            </a:r>
            <a:br>
              <a:rPr lang="es-ES" sz="3600" dirty="0">
                <a:solidFill>
                  <a:schemeClr val="bg1"/>
                </a:solidFill>
              </a:rPr>
            </a:br>
            <a:r>
              <a:rPr lang="es-ES" sz="3600" dirty="0">
                <a:solidFill>
                  <a:schemeClr val="bg1"/>
                </a:solidFill>
              </a:rPr>
              <a:t>de la siguiente manera</a:t>
            </a:r>
            <a:endParaRPr lang="es-ES" sz="3600" i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200"/>
              </a:clrFrom>
              <a:clrTo>
                <a:srgbClr val="FFF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5616" y="2148956"/>
            <a:ext cx="2325613" cy="4593447"/>
          </a:xfrm>
          <a:prstGeom prst="rect">
            <a:avLst/>
          </a:prstGeom>
        </p:spPr>
      </p:pic>
      <p:sp>
        <p:nvSpPr>
          <p:cNvPr id="7" name="2 CuadroTexto"/>
          <p:cNvSpPr txBox="1"/>
          <p:nvPr/>
        </p:nvSpPr>
        <p:spPr>
          <a:xfrm>
            <a:off x="3851920" y="2621817"/>
            <a:ext cx="4968552" cy="331817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lIns="252000" tIns="180000" bIns="180000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Un </a:t>
            </a:r>
            <a:r>
              <a:rPr lang="es-ES" sz="3200" dirty="0" err="1">
                <a:solidFill>
                  <a:srgbClr val="FFFF00"/>
                </a:solidFill>
                <a:latin typeface="Consolas" panose="020B0609020204030204" pitchFamily="49" charset="0"/>
              </a:rPr>
              <a:t>FrameLayout</a:t>
            </a:r>
            <a:r>
              <a:rPr lang="es-ES" sz="3200" dirty="0">
                <a:solidFill>
                  <a:schemeClr val="bg1"/>
                </a:solidFill>
              </a:rPr>
              <a:t> es un </a:t>
            </a:r>
            <a:r>
              <a:rPr lang="es-ES" sz="3200" dirty="0" err="1">
                <a:solidFill>
                  <a:srgbClr val="FFFF00"/>
                </a:solidFill>
                <a:latin typeface="Consolas" panose="020B0609020204030204" pitchFamily="49" charset="0"/>
              </a:rPr>
              <a:t>ViewGroup</a:t>
            </a:r>
            <a:r>
              <a:rPr lang="es-ES" sz="3200" dirty="0">
                <a:solidFill>
                  <a:schemeClr val="bg1"/>
                </a:solidFill>
              </a:rPr>
              <a:t> simple y eficiente.</a:t>
            </a:r>
          </a:p>
          <a:p>
            <a:r>
              <a:rPr lang="es-ES" sz="3200" dirty="0">
                <a:solidFill>
                  <a:schemeClr val="bg1"/>
                </a:solidFill>
              </a:rPr>
              <a:t>Pensado para ser usado con un </a:t>
            </a:r>
            <a:r>
              <a:rPr lang="es-ES" sz="3200" dirty="0" err="1">
                <a:solidFill>
                  <a:srgbClr val="FFFF00"/>
                </a:solidFill>
                <a:latin typeface="Consolas" panose="020B0609020204030204" pitchFamily="49" charset="0"/>
              </a:rPr>
              <a:t>view</a:t>
            </a:r>
            <a:r>
              <a:rPr lang="es-ES" sz="3200" dirty="0">
                <a:solidFill>
                  <a:schemeClr val="bg1"/>
                </a:solidFill>
              </a:rPr>
              <a:t> hijo o con </a:t>
            </a:r>
            <a:r>
              <a:rPr lang="es-ES" sz="3200" dirty="0" err="1">
                <a:solidFill>
                  <a:srgbClr val="FFFF00"/>
                </a:solidFill>
                <a:latin typeface="Consolas" panose="020B0609020204030204" pitchFamily="49" charset="0"/>
              </a:rPr>
              <a:t>Views</a:t>
            </a:r>
            <a:r>
              <a:rPr lang="es-ES" sz="3200" dirty="0">
                <a:solidFill>
                  <a:schemeClr val="bg1"/>
                </a:solidFill>
              </a:rPr>
              <a:t> que admitan solapamiento.</a:t>
            </a:r>
          </a:p>
        </p:txBody>
      </p:sp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Consolas" panose="020B0609020204030204" pitchFamily="49" charset="0"/>
              </a:rPr>
              <a:t>FrameLayout</a:t>
            </a:r>
            <a:endParaRPr lang="es-E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0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2216" y="0"/>
            <a:ext cx="9141784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  <a:alpha val="90000"/>
                </a:schemeClr>
              </a:gs>
              <a:gs pos="16000">
                <a:schemeClr val="accent2">
                  <a:lumMod val="89000"/>
                  <a:alpha val="90000"/>
                </a:schemeClr>
              </a:gs>
              <a:gs pos="41000">
                <a:schemeClr val="accent2">
                  <a:lumMod val="75000"/>
                  <a:alpha val="90000"/>
                </a:schemeClr>
              </a:gs>
              <a:gs pos="59000">
                <a:schemeClr val="accent2">
                  <a:lumMod val="70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2 CuadroTexto"/>
          <p:cNvSpPr txBox="1"/>
          <p:nvPr/>
        </p:nvSpPr>
        <p:spPr>
          <a:xfrm>
            <a:off x="899592" y="902927"/>
            <a:ext cx="4968552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>
                <a:solidFill>
                  <a:srgbClr val="FFFF00"/>
                </a:solidFill>
              </a:rPr>
              <a:t>Probar y responder</a:t>
            </a:r>
          </a:p>
        </p:txBody>
      </p:sp>
      <p:grpSp>
        <p:nvGrpSpPr>
          <p:cNvPr id="6" name="5 Grupo"/>
          <p:cNvGrpSpPr/>
          <p:nvPr/>
        </p:nvGrpSpPr>
        <p:grpSpPr>
          <a:xfrm>
            <a:off x="899592" y="1556792"/>
            <a:ext cx="7499176" cy="4181591"/>
            <a:chOff x="1187624" y="1556792"/>
            <a:chExt cx="7499176" cy="4181591"/>
          </a:xfrm>
        </p:grpSpPr>
        <p:sp>
          <p:nvSpPr>
            <p:cNvPr id="3" name="2 CuadroTexto"/>
            <p:cNvSpPr txBox="1"/>
            <p:nvPr/>
          </p:nvSpPr>
          <p:spPr>
            <a:xfrm>
              <a:off x="1187624" y="2937616"/>
              <a:ext cx="7499176" cy="280076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25000">
                  <a:schemeClr val="accent2">
                    <a:lumMod val="95000"/>
                    <a:lumOff val="5000"/>
                  </a:schemeClr>
                </a:gs>
                <a:gs pos="8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 algn="ctr">
                <a:defRPr sz="36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s-ES" sz="3200" dirty="0"/>
                <a:t>¿ Cuál es el efecto en las vistas de los siguiente atributos ?</a:t>
              </a:r>
            </a:p>
            <a:p>
              <a:pPr algn="l"/>
              <a:r>
                <a:rPr lang="es-ES" sz="28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android:layout_gravity</a:t>
              </a:r>
              <a:r>
                <a:rPr lang="es-ES" sz="28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="</a:t>
              </a:r>
              <a:r>
                <a:rPr lang="es-ES" sz="28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right</a:t>
              </a:r>
              <a:r>
                <a:rPr lang="es-ES" sz="28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"</a:t>
              </a:r>
            </a:p>
            <a:p>
              <a:pPr algn="l"/>
              <a:r>
                <a:rPr lang="es-ES" sz="28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android:layout_gravity</a:t>
              </a:r>
              <a:r>
                <a:rPr lang="es-ES" sz="28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="</a:t>
              </a:r>
              <a:r>
                <a:rPr lang="es-ES" sz="28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bottom</a:t>
              </a:r>
              <a:r>
                <a:rPr lang="es-ES" sz="28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"</a:t>
              </a:r>
            </a:p>
            <a:p>
              <a:pPr algn="l"/>
              <a:r>
                <a:rPr lang="es-ES" sz="28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android:layout_gravity</a:t>
              </a:r>
              <a:r>
                <a:rPr lang="es-ES" sz="28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="center"</a:t>
              </a:r>
            </a:p>
            <a:p>
              <a:pPr algn="l"/>
              <a:r>
                <a:rPr lang="es-ES" sz="28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android:layout_gravity</a:t>
              </a:r>
              <a:r>
                <a:rPr lang="es-ES" sz="28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="</a:t>
              </a:r>
              <a:r>
                <a:rPr lang="es-ES" sz="28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center|right</a:t>
              </a:r>
              <a:r>
                <a:rPr lang="es-ES" sz="28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"</a:t>
              </a:r>
            </a:p>
          </p:txBody>
        </p:sp>
        <p:cxnSp>
          <p:nvCxnSpPr>
            <p:cNvPr id="5" name="4 Conector recto de flecha"/>
            <p:cNvCxnSpPr/>
            <p:nvPr/>
          </p:nvCxnSpPr>
          <p:spPr>
            <a:xfrm>
              <a:off x="2123728" y="1556792"/>
              <a:ext cx="0" cy="1368152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3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  <a:alpha val="90000"/>
                </a:schemeClr>
              </a:gs>
              <a:gs pos="16000">
                <a:schemeClr val="accent2">
                  <a:lumMod val="89000"/>
                  <a:alpha val="90000"/>
                </a:schemeClr>
              </a:gs>
              <a:gs pos="41000">
                <a:schemeClr val="accent2">
                  <a:lumMod val="75000"/>
                  <a:alpha val="90000"/>
                </a:schemeClr>
              </a:gs>
              <a:gs pos="59000">
                <a:schemeClr val="accent2">
                  <a:lumMod val="70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28</a:t>
            </a:fld>
            <a:endParaRPr lang="es-ES"/>
          </a:p>
        </p:txBody>
      </p:sp>
      <p:sp>
        <p:nvSpPr>
          <p:cNvPr id="10" name="2 CuadroTexto"/>
          <p:cNvSpPr txBox="1"/>
          <p:nvPr/>
        </p:nvSpPr>
        <p:spPr>
          <a:xfrm>
            <a:off x="-36512" y="-13736"/>
            <a:ext cx="9180512" cy="150810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s-ES" sz="3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s-ES" sz="3600" dirty="0">
                <a:solidFill>
                  <a:schemeClr val="bg1"/>
                </a:solidFill>
              </a:rPr>
              <a:t>Codificar la siguiente </a:t>
            </a:r>
            <a:r>
              <a:rPr lang="es-ES" sz="3600" dirty="0" err="1">
                <a:solidFill>
                  <a:srgbClr val="FFFF00"/>
                </a:solidFill>
                <a:latin typeface="Consolas" panose="020B0609020204030204" pitchFamily="49" charset="0"/>
              </a:rPr>
              <a:t>activity</a:t>
            </a:r>
            <a:endParaRPr lang="es-ES" sz="3600" i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Consolas" panose="020B0609020204030204" pitchFamily="49" charset="0"/>
              </a:rPr>
              <a:t>Ejercicio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200"/>
              </a:clrFrom>
              <a:clrTo>
                <a:srgbClr val="FFF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0780" y="1508017"/>
            <a:ext cx="2690042" cy="530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6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ScrollView</a:t>
            </a:r>
            <a:r>
              <a:rPr lang="es-ES" dirty="0"/>
              <a:t> y </a:t>
            </a:r>
            <a:r>
              <a:rPr lang="es-ES" dirty="0" err="1"/>
              <a:t>HorizontalScrollView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556792"/>
            <a:ext cx="8367026" cy="432048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s-ES" sz="2800" dirty="0" err="1">
                <a:solidFill>
                  <a:srgbClr val="C00000"/>
                </a:solidFill>
              </a:rPr>
              <a:t>ScrollView</a:t>
            </a:r>
            <a:r>
              <a:rPr lang="es-ES" sz="2800" dirty="0"/>
              <a:t> es un </a:t>
            </a:r>
            <a:r>
              <a:rPr lang="es-ES" sz="2800" dirty="0" err="1">
                <a:solidFill>
                  <a:srgbClr val="C00000"/>
                </a:solidFill>
              </a:rPr>
              <a:t>FrameLayout</a:t>
            </a:r>
            <a:r>
              <a:rPr lang="es-ES" sz="2800" dirty="0"/>
              <a:t> especializado que puede hacer </a:t>
            </a:r>
            <a:r>
              <a:rPr lang="es-ES" sz="2800" b="1" dirty="0" err="1">
                <a:solidFill>
                  <a:srgbClr val="C00000"/>
                </a:solidFill>
              </a:rPr>
              <a:t>scroll</a:t>
            </a:r>
            <a:r>
              <a:rPr lang="es-ES" sz="2800" dirty="0"/>
              <a:t> </a:t>
            </a:r>
            <a:r>
              <a:rPr lang="es-ES" sz="2800" b="1" dirty="0">
                <a:solidFill>
                  <a:srgbClr val="C00000"/>
                </a:solidFill>
              </a:rPr>
              <a:t>vertical</a:t>
            </a:r>
            <a:r>
              <a:rPr lang="es-ES" sz="2800" dirty="0"/>
              <a:t> sobre el elemento que contiene ( sólo puede alojar un único hijo )</a:t>
            </a:r>
          </a:p>
          <a:p>
            <a:pPr>
              <a:spcAft>
                <a:spcPts val="1200"/>
              </a:spcAft>
            </a:pPr>
            <a:r>
              <a:rPr lang="es-ES" sz="2800" dirty="0" err="1">
                <a:solidFill>
                  <a:srgbClr val="C00000"/>
                </a:solidFill>
              </a:rPr>
              <a:t>HorizontalScrollView</a:t>
            </a:r>
            <a:r>
              <a:rPr lang="es-ES" sz="2800" dirty="0"/>
              <a:t> es un </a:t>
            </a:r>
            <a:r>
              <a:rPr lang="es-ES" sz="2800" dirty="0" err="1">
                <a:solidFill>
                  <a:srgbClr val="C00000"/>
                </a:solidFill>
              </a:rPr>
              <a:t>FrameLayout</a:t>
            </a:r>
            <a:r>
              <a:rPr lang="es-ES" sz="2800" dirty="0"/>
              <a:t> especializado que puede hacer </a:t>
            </a:r>
            <a:r>
              <a:rPr lang="es-ES" sz="2800" b="1" dirty="0" err="1">
                <a:solidFill>
                  <a:srgbClr val="C00000"/>
                </a:solidFill>
              </a:rPr>
              <a:t>scroll</a:t>
            </a:r>
            <a:r>
              <a:rPr lang="es-ES" sz="2800" dirty="0"/>
              <a:t> </a:t>
            </a:r>
            <a:r>
              <a:rPr lang="es-ES" sz="2800" b="1" dirty="0">
                <a:solidFill>
                  <a:srgbClr val="C00000"/>
                </a:solidFill>
              </a:rPr>
              <a:t>horizontal</a:t>
            </a:r>
            <a:r>
              <a:rPr lang="es-ES" sz="2800" dirty="0"/>
              <a:t> sobre el elemento que contiene ( sólo puede alojar un único hijo )</a:t>
            </a:r>
          </a:p>
          <a:p>
            <a:pPr>
              <a:spcAft>
                <a:spcPts val="1200"/>
              </a:spcAft>
            </a:pPr>
            <a:r>
              <a:rPr lang="es-ES" sz="2800" dirty="0"/>
              <a:t>El ejemplo a continuación mostrará la necesidad de utilizar un </a:t>
            </a:r>
            <a:r>
              <a:rPr lang="es-ES" sz="2800" dirty="0" err="1">
                <a:solidFill>
                  <a:srgbClr val="C00000"/>
                </a:solidFill>
              </a:rPr>
              <a:t>ScrollView</a:t>
            </a:r>
            <a:endParaRPr lang="es-ES" sz="2800" dirty="0"/>
          </a:p>
        </p:txBody>
      </p:sp>
      <p:sp>
        <p:nvSpPr>
          <p:cNvPr id="4" name="15 Rectángulo"/>
          <p:cNvSpPr/>
          <p:nvPr/>
        </p:nvSpPr>
        <p:spPr>
          <a:xfrm>
            <a:off x="2359521" y="2470995"/>
            <a:ext cx="4554232" cy="411079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15 Rectángulo"/>
          <p:cNvSpPr/>
          <p:nvPr/>
        </p:nvSpPr>
        <p:spPr>
          <a:xfrm>
            <a:off x="3001817" y="3990499"/>
            <a:ext cx="4522511" cy="398989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055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Viewgroups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s-ES" dirty="0"/>
              <a:t>Los elementos visuales simples, como el </a:t>
            </a:r>
            <a:r>
              <a:rPr lang="es-ES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EditText</a:t>
            </a:r>
            <a:r>
              <a:rPr lang="es-ES" dirty="0"/>
              <a:t>, </a:t>
            </a:r>
            <a:r>
              <a:rPr lang="es-ES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TextView</a:t>
            </a:r>
            <a:r>
              <a:rPr lang="es-ES" dirty="0"/>
              <a:t>, </a:t>
            </a:r>
            <a:r>
              <a:rPr lang="es-ES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Button</a:t>
            </a:r>
            <a:r>
              <a:rPr lang="es-ES" dirty="0"/>
              <a:t>, etc. son clases particulares de vistas (</a:t>
            </a:r>
            <a:r>
              <a:rPr lang="es-ES" b="1" dirty="0">
                <a:solidFill>
                  <a:srgbClr val="C00000"/>
                </a:solidFill>
                <a:latin typeface="Consolas" panose="020B0609020204030204" pitchFamily="49" charset="0"/>
              </a:rPr>
              <a:t>View</a:t>
            </a:r>
            <a:r>
              <a:rPr lang="es-ES" dirty="0"/>
              <a:t>) que deben ser dispuestos dentro de un contenedor</a:t>
            </a:r>
          </a:p>
          <a:p>
            <a:r>
              <a:rPr lang="es-ES" dirty="0"/>
              <a:t>El contenedor es un </a:t>
            </a:r>
            <a:r>
              <a:rPr lang="es-ES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ViewGroup</a:t>
            </a:r>
            <a:r>
              <a:rPr lang="es-ES" dirty="0"/>
              <a:t> que define el modo que se muestran los elementos hijos que aloja.</a:t>
            </a:r>
          </a:p>
          <a:p>
            <a:r>
              <a:rPr lang="es-ES" dirty="0"/>
              <a:t>Conoceremos algunos de los </a:t>
            </a:r>
            <a:r>
              <a:rPr lang="es-ES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viewGroups</a:t>
            </a:r>
            <a:r>
              <a:rPr lang="es-ES" dirty="0"/>
              <a:t> más populares</a:t>
            </a:r>
          </a:p>
        </p:txBody>
      </p:sp>
    </p:spTree>
    <p:extLst>
      <p:ext uri="{BB962C8B-B14F-4D97-AF65-F5344CB8AC3E}">
        <p14:creationId xmlns:p14="http://schemas.microsoft.com/office/powerpoint/2010/main" val="139381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07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641059" cy="7096735"/>
          </a:xfrm>
          <a:prstGeom prst="rect">
            <a:avLst/>
          </a:prstGeom>
        </p:spPr>
      </p:pic>
      <p:sp>
        <p:nvSpPr>
          <p:cNvPr id="9" name="2 CuadroTexto"/>
          <p:cNvSpPr txBox="1"/>
          <p:nvPr/>
        </p:nvSpPr>
        <p:spPr>
          <a:xfrm>
            <a:off x="467544" y="4941168"/>
            <a:ext cx="7632848" cy="107721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Borrar la definición de la vista e insertar un</a:t>
            </a:r>
          </a:p>
          <a:p>
            <a:pPr algn="ctr"/>
            <a:r>
              <a:rPr lang="es-ES" sz="3200" dirty="0">
                <a:solidFill>
                  <a:srgbClr val="FFFF00"/>
                </a:solidFill>
                <a:latin typeface="Consolas" pitchFamily="49" charset="0"/>
              </a:rPr>
              <a:t>&lt;</a:t>
            </a:r>
            <a:r>
              <a:rPr lang="es-ES" sz="3200" dirty="0" err="1">
                <a:solidFill>
                  <a:srgbClr val="FFFF00"/>
                </a:solidFill>
                <a:latin typeface="Consolas" pitchFamily="49" charset="0"/>
              </a:rPr>
              <a:t>LinearLayout</a:t>
            </a:r>
            <a:r>
              <a:rPr lang="es-ES" sz="3200" dirty="0">
                <a:solidFill>
                  <a:srgbClr val="FFFF00"/>
                </a:solidFill>
                <a:latin typeface="Consolas" pitchFamily="49" charset="0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03278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514350"/>
            <a:ext cx="6905625" cy="582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16 Grupo"/>
          <p:cNvGrpSpPr/>
          <p:nvPr/>
        </p:nvGrpSpPr>
        <p:grpSpPr>
          <a:xfrm>
            <a:off x="789629" y="1052736"/>
            <a:ext cx="7344817" cy="3087052"/>
            <a:chOff x="7160375" y="1816785"/>
            <a:chExt cx="5208948" cy="3087052"/>
          </a:xfrm>
        </p:grpSpPr>
        <p:sp>
          <p:nvSpPr>
            <p:cNvPr id="9" name="2 CuadroTexto"/>
            <p:cNvSpPr txBox="1"/>
            <p:nvPr/>
          </p:nvSpPr>
          <p:spPr>
            <a:xfrm>
              <a:off x="8463996" y="4442172"/>
              <a:ext cx="3166223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Establecer orientación vertical</a:t>
              </a:r>
              <a:endParaRPr lang="es-ES" sz="2400" dirty="0">
                <a:solidFill>
                  <a:srgbClr val="FFFF00"/>
                </a:solidFill>
              </a:endParaRPr>
            </a:p>
          </p:txBody>
        </p:sp>
        <p:cxnSp>
          <p:nvCxnSpPr>
            <p:cNvPr id="10" name="4 Conector recto de flecha"/>
            <p:cNvCxnSpPr/>
            <p:nvPr/>
          </p:nvCxnSpPr>
          <p:spPr>
            <a:xfrm flipH="1" flipV="1">
              <a:off x="9764849" y="3184937"/>
              <a:ext cx="1" cy="1296146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15 Rectángulo"/>
            <p:cNvSpPr/>
            <p:nvPr/>
          </p:nvSpPr>
          <p:spPr>
            <a:xfrm>
              <a:off x="7160375" y="1816785"/>
              <a:ext cx="5208948" cy="1368152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641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514350"/>
            <a:ext cx="6905625" cy="582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16 Grupo"/>
          <p:cNvGrpSpPr/>
          <p:nvPr/>
        </p:nvGrpSpPr>
        <p:grpSpPr>
          <a:xfrm>
            <a:off x="805704" y="2074966"/>
            <a:ext cx="7438705" cy="3859798"/>
            <a:chOff x="7171775" y="2839015"/>
            <a:chExt cx="5275533" cy="3859798"/>
          </a:xfrm>
        </p:grpSpPr>
        <p:sp>
          <p:nvSpPr>
            <p:cNvPr id="5" name="2 CuadroTexto"/>
            <p:cNvSpPr txBox="1"/>
            <p:nvPr/>
          </p:nvSpPr>
          <p:spPr>
            <a:xfrm>
              <a:off x="9281085" y="5129153"/>
              <a:ext cx="3166223" cy="156966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Agregar un botón con texto "Botón 1"  y establecer sus dimensiones y margen de esta manera</a:t>
              </a:r>
              <a:endParaRPr lang="es-ES" sz="2400" dirty="0">
                <a:solidFill>
                  <a:srgbClr val="FFFF00"/>
                </a:solidFill>
              </a:endParaRPr>
            </a:p>
          </p:txBody>
        </p:sp>
        <p:cxnSp>
          <p:nvCxnSpPr>
            <p:cNvPr id="6" name="4 Conector recto de flecha"/>
            <p:cNvCxnSpPr/>
            <p:nvPr/>
          </p:nvCxnSpPr>
          <p:spPr>
            <a:xfrm flipH="1" flipV="1">
              <a:off x="10871861" y="3977025"/>
              <a:ext cx="1" cy="1296146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15 Rectángulo"/>
            <p:cNvSpPr/>
            <p:nvPr/>
          </p:nvSpPr>
          <p:spPr>
            <a:xfrm>
              <a:off x="7171775" y="2839015"/>
              <a:ext cx="5208948" cy="1138010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614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514350"/>
            <a:ext cx="6905625" cy="582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16 Grupo"/>
          <p:cNvGrpSpPr/>
          <p:nvPr/>
        </p:nvGrpSpPr>
        <p:grpSpPr>
          <a:xfrm>
            <a:off x="805705" y="3090090"/>
            <a:ext cx="8103826" cy="3026319"/>
            <a:chOff x="7171775" y="3854139"/>
            <a:chExt cx="5747237" cy="3026319"/>
          </a:xfrm>
        </p:grpSpPr>
        <p:cxnSp>
          <p:nvCxnSpPr>
            <p:cNvPr id="5" name="4 Conector recto de flecha"/>
            <p:cNvCxnSpPr/>
            <p:nvPr/>
          </p:nvCxnSpPr>
          <p:spPr>
            <a:xfrm flipH="1" flipV="1">
              <a:off x="11017401" y="4337066"/>
              <a:ext cx="1135379" cy="1440159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15 Rectángulo"/>
            <p:cNvSpPr/>
            <p:nvPr/>
          </p:nvSpPr>
          <p:spPr>
            <a:xfrm>
              <a:off x="7171775" y="3854139"/>
              <a:ext cx="3845625" cy="3026319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" name="2 CuadroTexto"/>
            <p:cNvSpPr txBox="1"/>
            <p:nvPr/>
          </p:nvSpPr>
          <p:spPr>
            <a:xfrm>
              <a:off x="11386548" y="5273169"/>
              <a:ext cx="1532464" cy="156966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Copiar y pegar tres veces para definir así los botones 2, 3 y 4</a:t>
              </a:r>
              <a:endParaRPr lang="es-ES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0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514350"/>
            <a:ext cx="6905625" cy="582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2 CuadroTexto"/>
          <p:cNvSpPr txBox="1"/>
          <p:nvPr/>
        </p:nvSpPr>
        <p:spPr>
          <a:xfrm>
            <a:off x="677687" y="547505"/>
            <a:ext cx="792088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Ejecutar en un emulador</a:t>
            </a:r>
            <a:endParaRPr lang="es-ES" sz="2400" dirty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80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514350"/>
            <a:ext cx="6905625" cy="582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2 CuadroTexto"/>
          <p:cNvSpPr txBox="1"/>
          <p:nvPr/>
        </p:nvSpPr>
        <p:spPr>
          <a:xfrm>
            <a:off x="677687" y="547505"/>
            <a:ext cx="792088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Ejecutar en un emulador</a:t>
            </a:r>
            <a:endParaRPr lang="es-ES" sz="2400" dirty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35</a:t>
            </a:fld>
            <a:endParaRPr lang="es-ES"/>
          </a:p>
        </p:txBody>
      </p:sp>
      <p:grpSp>
        <p:nvGrpSpPr>
          <p:cNvPr id="5" name="Grupo 4"/>
          <p:cNvGrpSpPr/>
          <p:nvPr/>
        </p:nvGrpSpPr>
        <p:grpSpPr>
          <a:xfrm>
            <a:off x="2216" y="0"/>
            <a:ext cx="9141784" cy="6858000"/>
            <a:chOff x="-36512" y="0"/>
            <a:chExt cx="9141784" cy="6858000"/>
          </a:xfrm>
        </p:grpSpPr>
        <p:sp>
          <p:nvSpPr>
            <p:cNvPr id="6" name="Rectángulo 5"/>
            <p:cNvSpPr/>
            <p:nvPr/>
          </p:nvSpPr>
          <p:spPr>
            <a:xfrm>
              <a:off x="-36512" y="0"/>
              <a:ext cx="9141784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  <a:alpha val="90000"/>
                  </a:schemeClr>
                </a:gs>
                <a:gs pos="16000">
                  <a:schemeClr val="accent2">
                    <a:lumMod val="89000"/>
                    <a:alpha val="90000"/>
                  </a:schemeClr>
                </a:gs>
                <a:gs pos="41000">
                  <a:schemeClr val="accent2">
                    <a:lumMod val="75000"/>
                    <a:alpha val="90000"/>
                  </a:schemeClr>
                </a:gs>
                <a:gs pos="59000">
                  <a:schemeClr val="accent2">
                    <a:lumMod val="70000"/>
                    <a:alpha val="9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2 CuadroTexto"/>
            <p:cNvSpPr txBox="1"/>
            <p:nvPr/>
          </p:nvSpPr>
          <p:spPr>
            <a:xfrm>
              <a:off x="1978603" y="2019589"/>
              <a:ext cx="5184577" cy="280076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25000">
                  <a:schemeClr val="accent2">
                    <a:lumMod val="95000"/>
                    <a:lumOff val="5000"/>
                  </a:schemeClr>
                </a:gs>
                <a:gs pos="8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endParaRPr lang="es-ES" sz="3600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s-ES" sz="3600" dirty="0">
                  <a:solidFill>
                    <a:schemeClr val="bg1"/>
                  </a:solidFill>
                </a:rPr>
                <a:t>¿ Se visualizan adecuadamente todos los botones ?</a:t>
              </a:r>
              <a:endParaRPr lang="es-ES" sz="3600" i="1" dirty="0">
                <a:solidFill>
                  <a:srgbClr val="FFFF00"/>
                </a:solidFill>
                <a:latin typeface="Consolas" panose="020B0609020204030204" pitchFamily="49" charset="0"/>
              </a:endParaRPr>
            </a:p>
            <a:p>
              <a:pPr algn="ctr"/>
              <a:endParaRPr lang="es-ES" sz="3200" dirty="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26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514350"/>
            <a:ext cx="6905625" cy="582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2 CuadroTexto"/>
          <p:cNvSpPr txBox="1"/>
          <p:nvPr/>
        </p:nvSpPr>
        <p:spPr>
          <a:xfrm>
            <a:off x="677687" y="547505"/>
            <a:ext cx="792088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Ejecutar en un emulador</a:t>
            </a:r>
            <a:endParaRPr lang="es-ES" sz="2400" dirty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36</a:t>
            </a:fld>
            <a:endParaRPr lang="es-ES"/>
          </a:p>
        </p:txBody>
      </p:sp>
      <p:grpSp>
        <p:nvGrpSpPr>
          <p:cNvPr id="5" name="Grupo 4"/>
          <p:cNvGrpSpPr/>
          <p:nvPr/>
        </p:nvGrpSpPr>
        <p:grpSpPr>
          <a:xfrm>
            <a:off x="2216" y="0"/>
            <a:ext cx="9141784" cy="6858000"/>
            <a:chOff x="-36512" y="0"/>
            <a:chExt cx="9141784" cy="6858000"/>
          </a:xfrm>
        </p:grpSpPr>
        <p:sp>
          <p:nvSpPr>
            <p:cNvPr id="6" name="Rectángulo 5"/>
            <p:cNvSpPr/>
            <p:nvPr/>
          </p:nvSpPr>
          <p:spPr>
            <a:xfrm>
              <a:off x="-36512" y="0"/>
              <a:ext cx="9141784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  <a:alpha val="90000"/>
                  </a:schemeClr>
                </a:gs>
                <a:gs pos="16000">
                  <a:schemeClr val="accent2">
                    <a:lumMod val="89000"/>
                    <a:alpha val="90000"/>
                  </a:schemeClr>
                </a:gs>
                <a:gs pos="41000">
                  <a:schemeClr val="accent2">
                    <a:lumMod val="75000"/>
                    <a:alpha val="90000"/>
                  </a:schemeClr>
                </a:gs>
                <a:gs pos="59000">
                  <a:schemeClr val="accent2">
                    <a:lumMod val="70000"/>
                    <a:alpha val="9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2 CuadroTexto"/>
            <p:cNvSpPr txBox="1"/>
            <p:nvPr/>
          </p:nvSpPr>
          <p:spPr>
            <a:xfrm>
              <a:off x="1978603" y="2019589"/>
              <a:ext cx="5184577" cy="218521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25000">
                  <a:schemeClr val="accent2">
                    <a:lumMod val="95000"/>
                    <a:lumOff val="5000"/>
                  </a:schemeClr>
                </a:gs>
                <a:gs pos="8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i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&lt;</a:t>
              </a:r>
              <a:r>
                <a:rPr lang="es-ES" sz="4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ScrollView</a:t>
              </a:r>
              <a:r>
                <a:rPr lang="es-ES" sz="4400" i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ctr"/>
              <a:endParaRPr lang="es-ES" sz="4400" i="1" dirty="0">
                <a:solidFill>
                  <a:srgbClr val="FFFF00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s-ES" sz="48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Al rescate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43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37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-27384"/>
            <a:ext cx="9134475" cy="6858000"/>
          </a:xfrm>
          <a:prstGeom prst="rect">
            <a:avLst/>
          </a:prstGeom>
        </p:spPr>
      </p:pic>
      <p:grpSp>
        <p:nvGrpSpPr>
          <p:cNvPr id="11" name="16 Grupo"/>
          <p:cNvGrpSpPr/>
          <p:nvPr/>
        </p:nvGrpSpPr>
        <p:grpSpPr>
          <a:xfrm>
            <a:off x="251522" y="2145030"/>
            <a:ext cx="4719877" cy="1355979"/>
            <a:chOff x="6778749" y="2909079"/>
            <a:chExt cx="3347339" cy="1355979"/>
          </a:xfrm>
        </p:grpSpPr>
        <p:cxnSp>
          <p:nvCxnSpPr>
            <p:cNvPr id="12" name="4 Conector recto de flecha"/>
            <p:cNvCxnSpPr/>
            <p:nvPr/>
          </p:nvCxnSpPr>
          <p:spPr>
            <a:xfrm flipV="1">
              <a:off x="6778749" y="3083339"/>
              <a:ext cx="459612" cy="1181719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15 Rectángulo"/>
            <p:cNvSpPr/>
            <p:nvPr/>
          </p:nvSpPr>
          <p:spPr>
            <a:xfrm>
              <a:off x="7134518" y="2909079"/>
              <a:ext cx="2991570" cy="174260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5" name="15 Rectángulo"/>
          <p:cNvSpPr/>
          <p:nvPr/>
        </p:nvSpPr>
        <p:spPr>
          <a:xfrm>
            <a:off x="756392" y="5858463"/>
            <a:ext cx="4215007" cy="162825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6" name="4 Conector recto de flecha"/>
          <p:cNvCxnSpPr/>
          <p:nvPr/>
        </p:nvCxnSpPr>
        <p:spPr>
          <a:xfrm>
            <a:off x="315346" y="4616179"/>
            <a:ext cx="588302" cy="1226814"/>
          </a:xfrm>
          <a:prstGeom prst="straightConnector1">
            <a:avLst/>
          </a:prstGeom>
          <a:ln w="508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2 CuadroTexto"/>
          <p:cNvSpPr txBox="1"/>
          <p:nvPr/>
        </p:nvSpPr>
        <p:spPr>
          <a:xfrm>
            <a:off x="5091506" y="-71150"/>
            <a:ext cx="4052493" cy="815607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endParaRPr lang="es-ES" sz="3200" dirty="0">
              <a:solidFill>
                <a:schemeClr val="bg1"/>
              </a:solidFill>
            </a:endParaRPr>
          </a:p>
          <a:p>
            <a:pPr algn="ctr"/>
            <a:r>
              <a:rPr lang="es-ES" sz="3600" dirty="0">
                <a:solidFill>
                  <a:schemeClr val="bg1"/>
                </a:solidFill>
              </a:rPr>
              <a:t>Pregunta:</a:t>
            </a:r>
          </a:p>
          <a:p>
            <a:pPr algn="ctr"/>
            <a:r>
              <a:rPr lang="es-ES" sz="3600" dirty="0">
                <a:solidFill>
                  <a:schemeClr val="bg1"/>
                </a:solidFill>
              </a:rPr>
              <a:t>¿Por qué esta solución no podría ser válida?</a:t>
            </a:r>
          </a:p>
          <a:p>
            <a:pPr algn="ctr"/>
            <a:endParaRPr lang="es-ES" sz="3600" dirty="0">
              <a:solidFill>
                <a:schemeClr val="bg1"/>
              </a:solidFill>
            </a:endParaRPr>
          </a:p>
          <a:p>
            <a:pPr algn="ctr"/>
            <a:r>
              <a:rPr lang="es-ES" sz="3200" dirty="0">
                <a:solidFill>
                  <a:schemeClr val="bg1"/>
                </a:solidFill>
              </a:rPr>
              <a:t>Respuesta: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</a:rPr>
              <a:t>Porque </a:t>
            </a:r>
            <a:r>
              <a:rPr lang="es-ES" sz="2800" dirty="0" err="1">
                <a:solidFill>
                  <a:srgbClr val="FFFF00"/>
                </a:solidFill>
                <a:latin typeface="Consolas" panose="020B0609020204030204" pitchFamily="49" charset="0"/>
              </a:rPr>
              <a:t>ScrollView</a:t>
            </a:r>
            <a:r>
              <a:rPr lang="es-ES" sz="3200" dirty="0">
                <a:solidFill>
                  <a:schemeClr val="bg1"/>
                </a:solidFill>
              </a:rPr>
              <a:t> es un </a:t>
            </a:r>
            <a:r>
              <a:rPr lang="es-ES" sz="2800" dirty="0" err="1">
                <a:solidFill>
                  <a:srgbClr val="FFFF00"/>
                </a:solidFill>
                <a:latin typeface="Consolas" panose="020B0609020204030204" pitchFamily="49" charset="0"/>
              </a:rPr>
              <a:t>FrameLayout</a:t>
            </a:r>
            <a:r>
              <a:rPr lang="es-ES" sz="3200" dirty="0">
                <a:solidFill>
                  <a:schemeClr val="bg1"/>
                </a:solidFill>
              </a:rPr>
              <a:t> especializado que sólo puede alojar un hijo directo</a:t>
            </a:r>
            <a:endParaRPr lang="es-ES" sz="3600" dirty="0">
              <a:solidFill>
                <a:schemeClr val="bg1"/>
              </a:solidFill>
            </a:endParaRPr>
          </a:p>
          <a:p>
            <a:pPr algn="ctr"/>
            <a:endParaRPr lang="es-ES" sz="4000" dirty="0">
              <a:solidFill>
                <a:srgbClr val="FFFF00"/>
              </a:solidFill>
            </a:endParaRPr>
          </a:p>
          <a:p>
            <a:pPr algn="ctr"/>
            <a:endParaRPr lang="es-ES" sz="4000" dirty="0">
              <a:solidFill>
                <a:srgbClr val="FFFF00"/>
              </a:solidFill>
            </a:endParaRPr>
          </a:p>
          <a:p>
            <a:pPr algn="ctr"/>
            <a:endParaRPr lang="es-E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40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4848" y="172861"/>
            <a:ext cx="7345463" cy="63435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302" tIns="32151" rIns="64302" bIns="3215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643006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altLang="es-E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ScrollView</a:t>
            </a:r>
            <a: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"http://schemas.android.com/</a:t>
            </a:r>
            <a:r>
              <a:rPr lang="es-ES" altLang="es-E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apk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/res/</a:t>
            </a:r>
            <a:r>
              <a:rPr lang="es-ES" altLang="es-E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altLang="es-E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altLang="es-E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s-ES" altLang="es-E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altLang="es-E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altLang="es-E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0" indent="0" defTabSz="643006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:orientation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"vertical"</a:t>
            </a: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s-ES" altLang="es-E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altLang="es-E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"150dp"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:layout_margin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"10dp"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"Botón 1" </a:t>
            </a: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s-ES" altLang="es-E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altLang="es-E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"150dp"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:layout_margin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"10dp"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"Botón 2" </a:t>
            </a: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s-ES" altLang="es-E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altLang="es-E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"150dp"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:layout_margin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"10dp"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"Botón 3" </a:t>
            </a: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s-ES" altLang="es-E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altLang="es-E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"150dp"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:layout_margin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"10dp"</a:t>
            </a:r>
            <a:b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altLang="es-E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lang="es-ES" altLang="es-E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lang="es-ES" altLang="es-E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altLang="es-E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"Botón 4" </a:t>
            </a: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s-ES" altLang="es-E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altLang="es-E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ScrollView</a:t>
            </a:r>
            <a:r>
              <a:rPr lang="es-ES" altLang="es-E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s-ES" altLang="es-ES" sz="1200" dirty="0">
              <a:latin typeface="Arial" panose="020B0604020202020204" pitchFamily="34" charset="0"/>
            </a:endParaRPr>
          </a:p>
        </p:txBody>
      </p:sp>
      <p:sp>
        <p:nvSpPr>
          <p:cNvPr id="5" name="2 CuadroTexto"/>
          <p:cNvSpPr txBox="1"/>
          <p:nvPr/>
        </p:nvSpPr>
        <p:spPr>
          <a:xfrm>
            <a:off x="4860033" y="699075"/>
            <a:ext cx="4283968" cy="618630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endParaRPr lang="es-ES" sz="3200" dirty="0">
              <a:solidFill>
                <a:schemeClr val="bg1"/>
              </a:solidFill>
            </a:endParaRPr>
          </a:p>
          <a:p>
            <a:pPr algn="ctr"/>
            <a:endParaRPr lang="es-ES" sz="3600" dirty="0">
              <a:solidFill>
                <a:schemeClr val="bg1"/>
              </a:solidFill>
            </a:endParaRPr>
          </a:p>
          <a:p>
            <a:pPr algn="ctr"/>
            <a:r>
              <a:rPr lang="es-ES" sz="3600" dirty="0">
                <a:solidFill>
                  <a:schemeClr val="bg1"/>
                </a:solidFill>
              </a:rPr>
              <a:t>Solución válida:</a:t>
            </a:r>
          </a:p>
          <a:p>
            <a:pPr algn="ctr"/>
            <a:r>
              <a:rPr lang="es-ES" sz="3600" dirty="0">
                <a:solidFill>
                  <a:schemeClr val="bg1"/>
                </a:solidFill>
              </a:rPr>
              <a:t>El </a:t>
            </a:r>
            <a:r>
              <a:rPr lang="es-ES" sz="3500" dirty="0" err="1">
                <a:solidFill>
                  <a:srgbClr val="FFFF00"/>
                </a:solidFill>
                <a:latin typeface="Consolas" panose="020B0609020204030204" pitchFamily="49" charset="0"/>
              </a:rPr>
              <a:t>ScrollView</a:t>
            </a:r>
            <a:r>
              <a:rPr lang="es-ES" sz="3600" dirty="0">
                <a:solidFill>
                  <a:schemeClr val="bg1"/>
                </a:solidFill>
              </a:rPr>
              <a:t> aloja un único hijo directo (un </a:t>
            </a:r>
            <a:r>
              <a:rPr lang="es-ES" sz="3500" dirty="0" err="1">
                <a:solidFill>
                  <a:srgbClr val="FFFF00"/>
                </a:solidFill>
                <a:latin typeface="Consolas" panose="020B0609020204030204" pitchFamily="49" charset="0"/>
              </a:rPr>
              <a:t>LinearLayout</a:t>
            </a:r>
            <a:r>
              <a:rPr lang="es-ES" sz="3600" dirty="0">
                <a:solidFill>
                  <a:schemeClr val="bg1"/>
                </a:solidFill>
              </a:rPr>
              <a:t> que contiene a los botones)</a:t>
            </a:r>
          </a:p>
          <a:p>
            <a:pPr algn="ctr"/>
            <a:endParaRPr lang="es-ES" sz="3600" dirty="0">
              <a:solidFill>
                <a:schemeClr val="bg1"/>
              </a:solidFill>
            </a:endParaRPr>
          </a:p>
          <a:p>
            <a:pPr algn="ctr"/>
            <a:endParaRPr lang="es-ES" sz="3600" dirty="0">
              <a:solidFill>
                <a:schemeClr val="bg1"/>
              </a:solidFill>
            </a:endParaRPr>
          </a:p>
          <a:p>
            <a:pPr algn="ctr"/>
            <a:endParaRPr lang="es-E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86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216" y="0"/>
            <a:ext cx="9141784" cy="6858000"/>
            <a:chOff x="2216" y="0"/>
            <a:chExt cx="9141784" cy="6858000"/>
          </a:xfrm>
        </p:grpSpPr>
        <p:sp>
          <p:nvSpPr>
            <p:cNvPr id="9" name="Rectángulo 8"/>
            <p:cNvSpPr/>
            <p:nvPr/>
          </p:nvSpPr>
          <p:spPr>
            <a:xfrm>
              <a:off x="2216" y="0"/>
              <a:ext cx="9141784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  <a:alpha val="90000"/>
                  </a:schemeClr>
                </a:gs>
                <a:gs pos="23000">
                  <a:schemeClr val="accent2">
                    <a:lumMod val="89000"/>
                    <a:alpha val="90000"/>
                  </a:schemeClr>
                </a:gs>
                <a:gs pos="69000">
                  <a:schemeClr val="accent2">
                    <a:lumMod val="75000"/>
                    <a:alpha val="90000"/>
                  </a:schemeClr>
                </a:gs>
                <a:gs pos="97000">
                  <a:schemeClr val="accent2">
                    <a:lumMod val="70000"/>
                    <a:alpha val="9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2 CuadroTexto"/>
            <p:cNvSpPr txBox="1"/>
            <p:nvPr/>
          </p:nvSpPr>
          <p:spPr>
            <a:xfrm>
              <a:off x="213653" y="577292"/>
              <a:ext cx="5484542" cy="5570756"/>
            </a:xfrm>
            <a:prstGeom prst="rect">
              <a:avLst/>
            </a:prstGeom>
            <a:gradFill>
              <a:gsLst>
                <a:gs pos="0">
                  <a:schemeClr val="accent2">
                    <a:lumMod val="89000"/>
                    <a:alpha val="90000"/>
                  </a:schemeClr>
                </a:gs>
                <a:gs pos="23000">
                  <a:schemeClr val="accent2">
                    <a:lumMod val="89000"/>
                    <a:alpha val="90000"/>
                  </a:schemeClr>
                </a:gs>
                <a:gs pos="69000">
                  <a:schemeClr val="accent2">
                    <a:lumMod val="75000"/>
                    <a:alpha val="90000"/>
                  </a:schemeClr>
                </a:gs>
                <a:gs pos="97000">
                  <a:schemeClr val="accent2">
                    <a:lumMod val="70000"/>
                    <a:alpha val="90000"/>
                  </a:schemeClr>
                </a:gs>
              </a:gsLst>
              <a:path path="circle">
                <a:fillToRect l="50000" t="50000" r="50000" b="50000"/>
              </a:path>
            </a:gradFill>
          </p:spPr>
          <p:txBody>
            <a:bodyPr wrap="square" rtlCol="0">
              <a:spAutoFit/>
            </a:bodyPr>
            <a:lstStyle/>
            <a:p>
              <a:pPr algn="ctr"/>
              <a:endParaRPr lang="es-ES" sz="3200" dirty="0">
                <a:solidFill>
                  <a:schemeClr val="bg1"/>
                </a:solidFill>
              </a:endParaRPr>
            </a:p>
            <a:p>
              <a:pPr algn="ctr"/>
              <a:r>
                <a:rPr lang="es-ES" sz="3200" dirty="0">
                  <a:solidFill>
                    <a:schemeClr val="bg1"/>
                  </a:solidFill>
                </a:rPr>
                <a:t>Modificar la aplicación para disponer los botones horizontalmente. </a:t>
              </a:r>
            </a:p>
            <a:p>
              <a:pPr algn="ctr"/>
              <a:endParaRPr lang="es-ES" sz="3200" dirty="0">
                <a:solidFill>
                  <a:schemeClr val="bg1"/>
                </a:solidFill>
              </a:endParaRPr>
            </a:p>
            <a:p>
              <a:pPr algn="ctr"/>
              <a:r>
                <a:rPr lang="es-ES" sz="3200" dirty="0">
                  <a:solidFill>
                    <a:schemeClr val="bg1"/>
                  </a:solidFill>
                </a:rPr>
                <a:t>El </a:t>
              </a:r>
              <a:r>
                <a:rPr lang="es-ES" sz="3200" dirty="0" err="1">
                  <a:solidFill>
                    <a:schemeClr val="bg1"/>
                  </a:solidFill>
                </a:rPr>
                <a:t>scroll</a:t>
              </a:r>
              <a:r>
                <a:rPr lang="es-ES" sz="3200" dirty="0">
                  <a:solidFill>
                    <a:schemeClr val="bg1"/>
                  </a:solidFill>
                </a:rPr>
                <a:t> ahora debe ser horizontal.</a:t>
              </a:r>
            </a:p>
            <a:p>
              <a:pPr algn="ctr"/>
              <a:endParaRPr lang="es-ES" sz="3200" dirty="0">
                <a:solidFill>
                  <a:schemeClr val="bg1"/>
                </a:solidFill>
              </a:endParaRPr>
            </a:p>
            <a:p>
              <a:pPr algn="ctr"/>
              <a:r>
                <a:rPr lang="es-ES" sz="3200" dirty="0">
                  <a:solidFill>
                    <a:schemeClr val="bg1"/>
                  </a:solidFill>
                </a:rPr>
                <a:t>El ancho de los botones debe ser de 150dp</a:t>
              </a:r>
              <a:endParaRPr lang="es-ES" sz="3200" dirty="0">
                <a:solidFill>
                  <a:srgbClr val="FFFF00"/>
                </a:solidFill>
              </a:endParaRPr>
            </a:p>
            <a:p>
              <a:pPr algn="ctr"/>
              <a:endParaRPr lang="es-ES" sz="3600" i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39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155" y="295433"/>
            <a:ext cx="3145884" cy="61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-36512" y="0"/>
            <a:ext cx="9180512" cy="6858000"/>
            <a:chOff x="-103840" y="0"/>
            <a:chExt cx="9180512" cy="6858000"/>
          </a:xfrm>
        </p:grpSpPr>
        <p:sp>
          <p:nvSpPr>
            <p:cNvPr id="53" name="Rectángulo 52"/>
            <p:cNvSpPr/>
            <p:nvPr/>
          </p:nvSpPr>
          <p:spPr>
            <a:xfrm>
              <a:off x="-103840" y="0"/>
              <a:ext cx="9180512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  <a:alpha val="90000"/>
                  </a:schemeClr>
                </a:gs>
                <a:gs pos="16000">
                  <a:schemeClr val="accent2">
                    <a:lumMod val="89000"/>
                    <a:alpha val="90000"/>
                  </a:schemeClr>
                </a:gs>
                <a:gs pos="41000">
                  <a:schemeClr val="accent2">
                    <a:lumMod val="75000"/>
                    <a:alpha val="90000"/>
                  </a:schemeClr>
                </a:gs>
                <a:gs pos="59000">
                  <a:schemeClr val="accent2">
                    <a:lumMod val="70000"/>
                    <a:alpha val="9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2 CuadroTexto"/>
            <p:cNvSpPr txBox="1"/>
            <p:nvPr/>
          </p:nvSpPr>
          <p:spPr>
            <a:xfrm>
              <a:off x="192104" y="275744"/>
              <a:ext cx="2152328" cy="178510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25000">
                  <a:schemeClr val="accent2">
                    <a:lumMod val="95000"/>
                    <a:lumOff val="5000"/>
                  </a:schemeClr>
                </a:gs>
                <a:gs pos="8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endParaRPr lang="es-ES" sz="2000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s-ES" sz="3600" dirty="0">
                  <a:solidFill>
                    <a:schemeClr val="bg1"/>
                  </a:solidFill>
                </a:rPr>
                <a:t>Algunas vistas</a:t>
              </a:r>
              <a:endParaRPr lang="es-ES" sz="3600" i="1" dirty="0">
                <a:solidFill>
                  <a:srgbClr val="FFFF00"/>
                </a:solidFill>
                <a:latin typeface="Consolas" panose="020B0609020204030204" pitchFamily="49" charset="0"/>
              </a:endParaRPr>
            </a:p>
            <a:p>
              <a:pPr algn="ctr"/>
              <a:endParaRPr lang="es-ES" dirty="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4</a:t>
            </a:fld>
            <a:endParaRPr lang="es-ES" dirty="0"/>
          </a:p>
        </p:txBody>
      </p:sp>
      <p:graphicFrame>
        <p:nvGraphicFramePr>
          <p:cNvPr id="50" name="Marcador de contenido 49"/>
          <p:cNvGraphicFramePr>
            <a:graphicFrameLocks noGrp="1"/>
          </p:cNvGraphicFramePr>
          <p:nvPr>
            <p:ph idx="1"/>
            <p:extLst/>
          </p:nvPr>
        </p:nvGraphicFramePr>
        <p:xfrm>
          <a:off x="395536" y="801368"/>
          <a:ext cx="8568952" cy="59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upo 1"/>
          <p:cNvGrpSpPr/>
          <p:nvPr/>
        </p:nvGrpSpPr>
        <p:grpSpPr>
          <a:xfrm>
            <a:off x="395536" y="684736"/>
            <a:ext cx="8568952" cy="6056632"/>
            <a:chOff x="547936" y="837136"/>
            <a:chExt cx="8568952" cy="6056632"/>
          </a:xfrm>
        </p:grpSpPr>
        <p:sp>
          <p:nvSpPr>
            <p:cNvPr id="7" name="Rectángulo redondeado 6"/>
            <p:cNvSpPr/>
            <p:nvPr/>
          </p:nvSpPr>
          <p:spPr>
            <a:xfrm>
              <a:off x="3116696" y="837136"/>
              <a:ext cx="5760640" cy="359471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600" dirty="0" err="1"/>
                <a:t>Layouts</a:t>
              </a:r>
              <a:endParaRPr lang="es-ES" dirty="0"/>
            </a:p>
            <a:p>
              <a:pPr algn="ctr"/>
              <a:endParaRPr lang="es-ES" dirty="0"/>
            </a:p>
            <a:p>
              <a:pPr algn="ctr"/>
              <a:endParaRPr lang="es-ES" dirty="0"/>
            </a:p>
            <a:p>
              <a:pPr algn="ctr"/>
              <a:endParaRPr lang="es-ES" dirty="0"/>
            </a:p>
            <a:p>
              <a:pPr algn="ctr"/>
              <a:endParaRPr lang="es-ES" dirty="0"/>
            </a:p>
            <a:p>
              <a:pPr algn="ctr"/>
              <a:endParaRPr lang="es-ES" dirty="0"/>
            </a:p>
            <a:p>
              <a:pPr algn="ctr"/>
              <a:endParaRPr lang="es-ES" dirty="0"/>
            </a:p>
            <a:p>
              <a:pPr algn="ctr"/>
              <a:endParaRPr lang="es-ES" dirty="0"/>
            </a:p>
            <a:p>
              <a:pPr algn="ctr"/>
              <a:endParaRPr lang="es-ES" dirty="0"/>
            </a:p>
            <a:p>
              <a:pPr algn="ctr"/>
              <a:endParaRPr lang="es-ES" dirty="0"/>
            </a:p>
            <a:p>
              <a:pPr algn="ctr"/>
              <a:endParaRPr lang="es-ES" dirty="0"/>
            </a:p>
            <a:p>
              <a:pPr algn="ctr"/>
              <a:endParaRPr lang="es-ES" dirty="0"/>
            </a:p>
          </p:txBody>
        </p:sp>
        <p:graphicFrame>
          <p:nvGraphicFramePr>
            <p:cNvPr id="8" name="Marcador de contenido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28367699"/>
                </p:ext>
              </p:extLst>
            </p:nvPr>
          </p:nvGraphicFramePr>
          <p:xfrm>
            <a:off x="547936" y="953768"/>
            <a:ext cx="8568952" cy="59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7462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67"/>
          <a:stretch/>
        </p:blipFill>
        <p:spPr bwMode="auto">
          <a:xfrm>
            <a:off x="1" y="0"/>
            <a:ext cx="9108504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2 CuadroTexto"/>
          <p:cNvSpPr txBox="1"/>
          <p:nvPr/>
        </p:nvSpPr>
        <p:spPr>
          <a:xfrm>
            <a:off x="4824537" y="4646200"/>
            <a:ext cx="4283968" cy="218521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chemeClr val="bg1"/>
              </a:solidFill>
            </a:endParaRPr>
          </a:p>
          <a:p>
            <a:pPr algn="ctr"/>
            <a:r>
              <a:rPr lang="es-ES" sz="3200" dirty="0">
                <a:solidFill>
                  <a:schemeClr val="bg1"/>
                </a:solidFill>
              </a:rPr>
              <a:t>Solución: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</a:rPr>
              <a:t>Se debe utilizar un </a:t>
            </a:r>
            <a:r>
              <a:rPr lang="es-ES" sz="3200" dirty="0">
                <a:solidFill>
                  <a:srgbClr val="FFFF00"/>
                </a:solidFill>
              </a:rPr>
              <a:t>&lt;</a:t>
            </a:r>
            <a:r>
              <a:rPr lang="es-ES" sz="3200" dirty="0" err="1">
                <a:solidFill>
                  <a:srgbClr val="FFFF00"/>
                </a:solidFill>
              </a:rPr>
              <a:t>HorizontalScrollView</a:t>
            </a:r>
            <a:r>
              <a:rPr lang="es-ES" sz="3200" dirty="0">
                <a:solidFill>
                  <a:srgbClr val="FFFF00"/>
                </a:solidFill>
              </a:rPr>
              <a:t>&gt;</a:t>
            </a:r>
            <a:endParaRPr lang="es-ES" sz="2000" dirty="0">
              <a:solidFill>
                <a:srgbClr val="FFFF00"/>
              </a:solidFill>
            </a:endParaRPr>
          </a:p>
          <a:p>
            <a:pPr algn="ctr"/>
            <a:r>
              <a:rPr lang="es-ES" sz="2000" dirty="0">
                <a:solidFill>
                  <a:srgbClr val="FFFF00"/>
                </a:solidFill>
              </a:rPr>
              <a:t> </a:t>
            </a:r>
            <a:endParaRPr lang="es-ES" sz="3200" dirty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6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41</a:t>
            </a:fld>
            <a:endParaRPr lang="es-ES"/>
          </a:p>
        </p:txBody>
      </p:sp>
      <p:grpSp>
        <p:nvGrpSpPr>
          <p:cNvPr id="3" name="Grupo 2"/>
          <p:cNvGrpSpPr/>
          <p:nvPr/>
        </p:nvGrpSpPr>
        <p:grpSpPr>
          <a:xfrm>
            <a:off x="2216" y="0"/>
            <a:ext cx="9141784" cy="6858000"/>
            <a:chOff x="2216" y="0"/>
            <a:chExt cx="9141784" cy="6858000"/>
          </a:xfrm>
        </p:grpSpPr>
        <p:sp>
          <p:nvSpPr>
            <p:cNvPr id="4" name="Rectángulo 3"/>
            <p:cNvSpPr/>
            <p:nvPr/>
          </p:nvSpPr>
          <p:spPr>
            <a:xfrm>
              <a:off x="2216" y="0"/>
              <a:ext cx="9141784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  <a:alpha val="90000"/>
                  </a:schemeClr>
                </a:gs>
                <a:gs pos="23000">
                  <a:schemeClr val="accent2">
                    <a:lumMod val="89000"/>
                    <a:alpha val="90000"/>
                  </a:schemeClr>
                </a:gs>
                <a:gs pos="69000">
                  <a:schemeClr val="accent2">
                    <a:lumMod val="75000"/>
                    <a:alpha val="90000"/>
                  </a:schemeClr>
                </a:gs>
                <a:gs pos="97000">
                  <a:schemeClr val="accent2">
                    <a:lumMod val="70000"/>
                    <a:alpha val="9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2 CuadroTexto"/>
            <p:cNvSpPr txBox="1"/>
            <p:nvPr/>
          </p:nvSpPr>
          <p:spPr>
            <a:xfrm>
              <a:off x="1372576" y="1074509"/>
              <a:ext cx="6401064" cy="5324535"/>
            </a:xfrm>
            <a:prstGeom prst="rect">
              <a:avLst/>
            </a:prstGeom>
            <a:gradFill>
              <a:gsLst>
                <a:gs pos="0">
                  <a:schemeClr val="accent2">
                    <a:lumMod val="89000"/>
                    <a:alpha val="90000"/>
                  </a:schemeClr>
                </a:gs>
                <a:gs pos="23000">
                  <a:schemeClr val="accent2">
                    <a:lumMod val="89000"/>
                    <a:alpha val="90000"/>
                  </a:schemeClr>
                </a:gs>
                <a:gs pos="69000">
                  <a:schemeClr val="accent2">
                    <a:lumMod val="75000"/>
                    <a:alpha val="90000"/>
                  </a:schemeClr>
                </a:gs>
                <a:gs pos="97000">
                  <a:schemeClr val="accent2">
                    <a:lumMod val="70000"/>
                    <a:alpha val="90000"/>
                  </a:schemeClr>
                </a:gs>
              </a:gsLst>
              <a:path path="circle">
                <a:fillToRect l="50000" t="50000" r="50000" b="50000"/>
              </a:path>
            </a:gradFill>
          </p:spPr>
          <p:txBody>
            <a:bodyPr wrap="square" rtlCol="0">
              <a:spAutoFit/>
            </a:bodyPr>
            <a:lstStyle/>
            <a:p>
              <a:pPr algn="ctr"/>
              <a:endParaRPr lang="es-ES" sz="3600" dirty="0">
                <a:solidFill>
                  <a:schemeClr val="bg1"/>
                </a:solidFill>
              </a:endParaRPr>
            </a:p>
            <a:p>
              <a:pPr algn="ctr"/>
              <a:r>
                <a:rPr lang="es-AR" sz="4000" dirty="0">
                  <a:solidFill>
                    <a:schemeClr val="bg1"/>
                  </a:solidFill>
                </a:rPr>
                <a:t>Vamos a acceder programáticamente a los elementos visuales (vistas o </a:t>
              </a:r>
              <a:r>
                <a:rPr lang="es-AR" sz="4000" dirty="0" err="1">
                  <a:solidFill>
                    <a:srgbClr val="FFFF00"/>
                  </a:solidFill>
                </a:rPr>
                <a:t>views</a:t>
              </a:r>
              <a:r>
                <a:rPr lang="es-AR" sz="4000" dirty="0">
                  <a:solidFill>
                    <a:schemeClr val="bg1"/>
                  </a:solidFill>
                </a:rPr>
                <a:t>) de la </a:t>
              </a:r>
              <a:r>
                <a:rPr lang="es-AR" sz="4000" dirty="0" err="1">
                  <a:solidFill>
                    <a:schemeClr val="bg1"/>
                  </a:solidFill>
                </a:rPr>
                <a:t>activity</a:t>
              </a:r>
              <a:endParaRPr lang="es-AR" sz="4000" dirty="0">
                <a:solidFill>
                  <a:schemeClr val="bg1"/>
                </a:solidFill>
              </a:endParaRPr>
            </a:p>
            <a:p>
              <a:pPr algn="ctr"/>
              <a:endParaRPr lang="es-AR" sz="3600" dirty="0">
                <a:solidFill>
                  <a:schemeClr val="bg1"/>
                </a:solidFill>
              </a:endParaRPr>
            </a:p>
            <a:p>
              <a:pPr algn="ctr"/>
              <a:r>
                <a:rPr lang="es-AR" sz="3600" dirty="0">
                  <a:solidFill>
                    <a:schemeClr val="bg1"/>
                  </a:solidFill>
                </a:rPr>
                <a:t>Para identificar los </a:t>
              </a:r>
              <a:r>
                <a:rPr lang="es-AR" sz="3600" dirty="0" err="1">
                  <a:solidFill>
                    <a:srgbClr val="FFFF00"/>
                  </a:solidFill>
                </a:rPr>
                <a:t>views</a:t>
              </a:r>
              <a:r>
                <a:rPr lang="es-AR" sz="3600" dirty="0">
                  <a:solidFill>
                    <a:schemeClr val="bg1"/>
                  </a:solidFill>
                </a:rPr>
                <a:t> del </a:t>
              </a:r>
              <a:r>
                <a:rPr lang="es-AR" sz="3600" dirty="0" err="1">
                  <a:solidFill>
                    <a:srgbClr val="FFFF00"/>
                  </a:solidFill>
                </a:rPr>
                <a:t>layout</a:t>
              </a:r>
              <a:r>
                <a:rPr lang="es-AR" sz="3600" dirty="0">
                  <a:solidFill>
                    <a:schemeClr val="bg1"/>
                  </a:solidFill>
                </a:rPr>
                <a:t> vamos a usar el atributo </a:t>
              </a:r>
              <a:r>
                <a:rPr lang="es-AR" sz="3600" dirty="0">
                  <a:solidFill>
                    <a:srgbClr val="FFFF00"/>
                  </a:solidFill>
                </a:rPr>
                <a:t>id</a:t>
              </a:r>
              <a:r>
                <a:rPr lang="es-AR" sz="3600" dirty="0">
                  <a:solidFill>
                    <a:schemeClr val="bg1"/>
                  </a:solidFill>
                </a:rPr>
                <a:t> </a:t>
              </a:r>
              <a:endParaRPr lang="es-ES" sz="3600" dirty="0">
                <a:solidFill>
                  <a:schemeClr val="bg1"/>
                </a:solidFill>
              </a:endParaRPr>
            </a:p>
            <a:p>
              <a:pPr algn="ctr"/>
              <a:endParaRPr lang="es-ES" sz="36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923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/>
          <p:cNvGrpSpPr/>
          <p:nvPr/>
        </p:nvGrpSpPr>
        <p:grpSpPr>
          <a:xfrm>
            <a:off x="45624" y="4349617"/>
            <a:ext cx="8342800" cy="2371725"/>
            <a:chOff x="45624" y="4349617"/>
            <a:chExt cx="8342800" cy="2371725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7999" y="4349617"/>
              <a:ext cx="7210425" cy="2371725"/>
            </a:xfrm>
            <a:prstGeom prst="rect">
              <a:avLst/>
            </a:prstGeom>
          </p:spPr>
        </p:pic>
        <p:sp>
          <p:nvSpPr>
            <p:cNvPr id="29" name="Rectángulo 28"/>
            <p:cNvSpPr/>
            <p:nvPr/>
          </p:nvSpPr>
          <p:spPr>
            <a:xfrm>
              <a:off x="45624" y="4876886"/>
              <a:ext cx="1198476" cy="10311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4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.java</a:t>
              </a:r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Atributo </a:t>
            </a:r>
            <a:r>
              <a:rPr lang="es-ES" dirty="0">
                <a:solidFill>
                  <a:srgbClr val="C00000"/>
                </a:solidFill>
              </a:rPr>
              <a:t>id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6553201" y="6356232"/>
            <a:ext cx="2133600" cy="365110"/>
          </a:xfrm>
          <a:prstGeom prst="rect">
            <a:avLst/>
          </a:prstGeom>
        </p:spPr>
        <p:txBody>
          <a:bodyPr vert="horz" lIns="91437" tIns="45719" rIns="91437" bIns="45719" rtlCol="0" anchor="ctr"/>
          <a:lstStyle/>
          <a:p>
            <a:fld id="{B5428E0B-A862-4FD5-8922-B6EA9B2EE0FB}" type="slidenum">
              <a:rPr lang="es-ES" smtClean="0"/>
              <a:t>42</a:t>
            </a:fld>
            <a:endParaRPr lang="es-E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39596"/>
            <a:ext cx="24046" cy="24259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11600" numCol="1" anchor="ctr" anchorCtr="0" compatLnSpc="1">
            <a:prstTxWarp prst="textNoShape">
              <a:avLst/>
            </a:prstTxWarp>
            <a:spAutoFit/>
          </a:bodyPr>
          <a:lstStyle/>
          <a:p>
            <a:pPr defTabSz="64300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844" dirty="0"/>
              <a:t> </a:t>
            </a:r>
            <a:endParaRPr lang="es-ES" altLang="es-ES" sz="1266" dirty="0">
              <a:latin typeface="Arial" panose="020B0604020202020204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6659880" y="4241710"/>
            <a:ext cx="1872560" cy="1585861"/>
            <a:chOff x="6659880" y="4241710"/>
            <a:chExt cx="1872560" cy="1585861"/>
          </a:xfrm>
        </p:grpSpPr>
        <p:sp>
          <p:nvSpPr>
            <p:cNvPr id="24" name="15 Rectángulo"/>
            <p:cNvSpPr/>
            <p:nvPr/>
          </p:nvSpPr>
          <p:spPr>
            <a:xfrm>
              <a:off x="6659880" y="5535479"/>
              <a:ext cx="1483033" cy="292092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25" name="4 Conector recto de flecha"/>
            <p:cNvCxnSpPr/>
            <p:nvPr/>
          </p:nvCxnSpPr>
          <p:spPr>
            <a:xfrm flipH="1">
              <a:off x="7941629" y="4241710"/>
              <a:ext cx="590811" cy="1190319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o 29"/>
          <p:cNvGrpSpPr/>
          <p:nvPr/>
        </p:nvGrpSpPr>
        <p:grpSpPr>
          <a:xfrm>
            <a:off x="24046" y="1425749"/>
            <a:ext cx="6492170" cy="1841799"/>
            <a:chOff x="24046" y="1425749"/>
            <a:chExt cx="6492170" cy="1841799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966" y="1425749"/>
              <a:ext cx="5429250" cy="1733550"/>
            </a:xfrm>
            <a:prstGeom prst="rect">
              <a:avLst/>
            </a:prstGeom>
          </p:spPr>
        </p:pic>
        <p:sp>
          <p:nvSpPr>
            <p:cNvPr id="28" name="Rectángulo 27"/>
            <p:cNvSpPr/>
            <p:nvPr/>
          </p:nvSpPr>
          <p:spPr>
            <a:xfrm>
              <a:off x="24046" y="2236414"/>
              <a:ext cx="1198476" cy="10311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4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.</a:t>
              </a:r>
              <a:r>
                <a:rPr lang="es-ES" sz="4000" b="1" dirty="0" err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xml</a:t>
              </a:r>
              <a:endParaRPr lang="es-E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16 Grupo"/>
          <p:cNvGrpSpPr/>
          <p:nvPr/>
        </p:nvGrpSpPr>
        <p:grpSpPr>
          <a:xfrm>
            <a:off x="1087503" y="1741057"/>
            <a:ext cx="7732797" cy="2500653"/>
            <a:chOff x="7429040" y="914392"/>
            <a:chExt cx="5484102" cy="2500653"/>
          </a:xfrm>
        </p:grpSpPr>
        <p:cxnSp>
          <p:nvCxnSpPr>
            <p:cNvPr id="17" name="4 Conector recto de flecha"/>
            <p:cNvCxnSpPr/>
            <p:nvPr/>
          </p:nvCxnSpPr>
          <p:spPr>
            <a:xfrm flipH="1" flipV="1">
              <a:off x="12010026" y="1275361"/>
              <a:ext cx="698965" cy="1296367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15 Rectángulo"/>
            <p:cNvSpPr/>
            <p:nvPr/>
          </p:nvSpPr>
          <p:spPr>
            <a:xfrm>
              <a:off x="7429040" y="914392"/>
              <a:ext cx="4769271" cy="289232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" name="2 CuadroTexto"/>
            <p:cNvSpPr txBox="1"/>
            <p:nvPr/>
          </p:nvSpPr>
          <p:spPr>
            <a:xfrm>
              <a:off x="8878884" y="2584048"/>
              <a:ext cx="4034258" cy="83099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s-ES" sz="2400" dirty="0">
                  <a:solidFill>
                    <a:schemeClr val="bg1"/>
                  </a:solidFill>
                </a:rPr>
                <a:t>El </a:t>
              </a:r>
              <a:r>
                <a:rPr lang="es-ES" sz="2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id</a:t>
              </a:r>
              <a:r>
                <a:rPr lang="es-ES" sz="2400" dirty="0">
                  <a:solidFill>
                    <a:schemeClr val="bg1"/>
                  </a:solidFill>
                </a:rPr>
                <a:t> es un atributo especial que permite identificar al elemento desde el código java</a:t>
              </a:r>
              <a:endParaRPr lang="es-ES" altLang="es-ES" sz="24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56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1" y="332656"/>
            <a:ext cx="9153974" cy="652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12 Grupo"/>
          <p:cNvGrpSpPr/>
          <p:nvPr/>
        </p:nvGrpSpPr>
        <p:grpSpPr>
          <a:xfrm>
            <a:off x="251519" y="1124744"/>
            <a:ext cx="8377098" cy="3888927"/>
            <a:chOff x="251519" y="1124744"/>
            <a:chExt cx="8377098" cy="3888927"/>
          </a:xfrm>
        </p:grpSpPr>
        <p:grpSp>
          <p:nvGrpSpPr>
            <p:cNvPr id="4" name="16 Grupo"/>
            <p:cNvGrpSpPr/>
            <p:nvPr/>
          </p:nvGrpSpPr>
          <p:grpSpPr>
            <a:xfrm>
              <a:off x="251520" y="1124744"/>
              <a:ext cx="8377097" cy="2123696"/>
              <a:chOff x="6778746" y="1889026"/>
              <a:chExt cx="5941041" cy="2123696"/>
            </a:xfrm>
          </p:grpSpPr>
          <p:cxnSp>
            <p:nvCxnSpPr>
              <p:cNvPr id="5" name="4 Conector recto de flecha"/>
              <p:cNvCxnSpPr>
                <a:stCxn id="7" idx="1"/>
              </p:cNvCxnSpPr>
              <p:nvPr/>
            </p:nvCxnSpPr>
            <p:spPr>
              <a:xfrm flipH="1">
                <a:off x="9587492" y="2673856"/>
                <a:ext cx="936366" cy="964683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15 Rectángulo"/>
              <p:cNvSpPr/>
              <p:nvPr/>
            </p:nvSpPr>
            <p:spPr>
              <a:xfrm>
                <a:off x="6778746" y="3652187"/>
                <a:ext cx="4541112" cy="360535"/>
              </a:xfrm>
              <a:prstGeom prst="rect">
                <a:avLst/>
              </a:prstGeom>
              <a:solidFill>
                <a:schemeClr val="accent2">
                  <a:alpha val="18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" name="2 CuadroTexto"/>
              <p:cNvSpPr txBox="1"/>
              <p:nvPr/>
            </p:nvSpPr>
            <p:spPr>
              <a:xfrm>
                <a:off x="10523858" y="1889026"/>
                <a:ext cx="2195929" cy="156966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ES" sz="2400" dirty="0">
                    <a:solidFill>
                      <a:schemeClr val="bg1"/>
                    </a:solidFill>
                  </a:rPr>
                  <a:t>Agregar el atributo </a:t>
                </a:r>
                <a:r>
                  <a:rPr lang="es-ES" sz="2400" dirty="0" err="1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androidid:id</a:t>
                </a:r>
                <a:r>
                  <a:rPr lang="es-ES" sz="2400" dirty="0">
                    <a:solidFill>
                      <a:schemeClr val="bg1"/>
                    </a:solidFill>
                  </a:rPr>
                  <a:t>  a cada uno de los botones</a:t>
                </a:r>
                <a:endParaRPr lang="es-ES" sz="24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0" name="15 Rectángulo"/>
            <p:cNvSpPr/>
            <p:nvPr/>
          </p:nvSpPr>
          <p:spPr>
            <a:xfrm>
              <a:off x="251519" y="4653136"/>
              <a:ext cx="6403143" cy="360535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1" name="10 Conector recto de flecha"/>
            <p:cNvCxnSpPr/>
            <p:nvPr/>
          </p:nvCxnSpPr>
          <p:spPr>
            <a:xfrm flipH="1">
              <a:off x="6228184" y="2299583"/>
              <a:ext cx="1152128" cy="235355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063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 Qué significa "@+id/boton1" 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18864" y="1600200"/>
            <a:ext cx="8229600" cy="4525963"/>
          </a:xfrm>
        </p:spPr>
        <p:txBody>
          <a:bodyPr>
            <a:noAutofit/>
          </a:bodyPr>
          <a:lstStyle/>
          <a:p>
            <a:r>
              <a:rPr lang="es-ES" sz="2800" dirty="0"/>
              <a:t>Al </a:t>
            </a:r>
            <a:r>
              <a:rPr lang="es-ES" sz="2800" dirty="0" err="1"/>
              <a:t>tipear</a:t>
            </a:r>
            <a:r>
              <a:rPr lang="es-ES" sz="2800" dirty="0"/>
              <a:t> </a:t>
            </a:r>
            <a:r>
              <a:rPr lang="es-ES" sz="2800" b="1" dirty="0">
                <a:solidFill>
                  <a:srgbClr val="C00000"/>
                </a:solidFill>
              </a:rPr>
              <a:t>@+id/ </a:t>
            </a:r>
            <a:r>
              <a:rPr lang="es-ES" sz="2800" dirty="0"/>
              <a:t>el entorno convierte una etiqueta en un recurso con un nombre determinado.</a:t>
            </a:r>
          </a:p>
          <a:p>
            <a:r>
              <a:rPr lang="es-ES" sz="2800" dirty="0"/>
              <a:t>Así al </a:t>
            </a:r>
            <a:r>
              <a:rPr lang="es-ES" sz="2800" dirty="0" err="1"/>
              <a:t>tipear</a:t>
            </a:r>
            <a:r>
              <a:rPr lang="es-ES" sz="2800" dirty="0"/>
              <a:t> </a:t>
            </a:r>
            <a:r>
              <a:rPr lang="es-ES" sz="2800" b="1" dirty="0">
                <a:solidFill>
                  <a:srgbClr val="C00000"/>
                </a:solidFill>
              </a:rPr>
              <a:t>"@+id/boton1"</a:t>
            </a:r>
            <a:r>
              <a:rPr lang="es-ES" sz="2800" dirty="0"/>
              <a:t> se crea un recurso llamado </a:t>
            </a:r>
            <a:r>
              <a:rPr lang="es-ES" sz="2800" b="1" dirty="0">
                <a:solidFill>
                  <a:srgbClr val="C00000"/>
                </a:solidFill>
              </a:rPr>
              <a:t>boton1</a:t>
            </a:r>
            <a:r>
              <a:rPr lang="es-ES" sz="2800" dirty="0"/>
              <a:t> que luego puede referenciarse desde el código java por medio de la clase estática </a:t>
            </a:r>
            <a:r>
              <a:rPr lang="es-ES" sz="2800" b="1" dirty="0">
                <a:solidFill>
                  <a:srgbClr val="C00000"/>
                </a:solidFill>
              </a:rPr>
              <a:t>R.id</a:t>
            </a:r>
          </a:p>
          <a:p>
            <a:r>
              <a:rPr lang="es-ES" sz="2800" dirty="0"/>
              <a:t>La clase estática </a:t>
            </a:r>
            <a:r>
              <a:rPr lang="es-ES" sz="2800" b="1" dirty="0">
                <a:solidFill>
                  <a:srgbClr val="C00000"/>
                </a:solidFill>
              </a:rPr>
              <a:t>R</a:t>
            </a:r>
            <a:r>
              <a:rPr lang="es-ES" sz="2800" dirty="0"/>
              <a:t> y sus clases miembros anidadas se generan automáticamente</a:t>
            </a:r>
          </a:p>
          <a:p>
            <a:r>
              <a:rPr lang="es-ES" sz="2800" dirty="0"/>
              <a:t>Luego de definir los </a:t>
            </a:r>
            <a:r>
              <a:rPr lang="es-ES" sz="2800" b="1" dirty="0" err="1">
                <a:solidFill>
                  <a:srgbClr val="C00000"/>
                </a:solidFill>
              </a:rPr>
              <a:t>ids</a:t>
            </a:r>
            <a:r>
              <a:rPr lang="es-ES" sz="2800" dirty="0"/>
              <a:t> para los cuatro botones podemos encontrarlos en el archivo </a:t>
            </a:r>
            <a:r>
              <a:rPr lang="es-ES" sz="2800" b="1" dirty="0">
                <a:solidFill>
                  <a:srgbClr val="C00000"/>
                </a:solidFill>
              </a:rPr>
              <a:t>R.java</a:t>
            </a:r>
            <a:r>
              <a:rPr lang="es-ES" sz="2800" dirty="0"/>
              <a:t> autogenerado.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02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Archivo R.java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" y="1453132"/>
            <a:ext cx="8972477" cy="514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162762" y="1772816"/>
            <a:ext cx="8453261" cy="4227521"/>
            <a:chOff x="4673075" y="-1493024"/>
            <a:chExt cx="5995057" cy="4227521"/>
          </a:xfrm>
        </p:grpSpPr>
        <p:cxnSp>
          <p:nvCxnSpPr>
            <p:cNvPr id="7" name="6 Conector recto de flecha"/>
            <p:cNvCxnSpPr>
              <a:stCxn id="9" idx="0"/>
            </p:cNvCxnSpPr>
            <p:nvPr/>
          </p:nvCxnSpPr>
          <p:spPr>
            <a:xfrm flipH="1" flipV="1">
              <a:off x="9476145" y="667216"/>
              <a:ext cx="243122" cy="866952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15 Rectángulo"/>
            <p:cNvSpPr/>
            <p:nvPr/>
          </p:nvSpPr>
          <p:spPr>
            <a:xfrm>
              <a:off x="4673075" y="-1493024"/>
              <a:ext cx="5322962" cy="2160240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2 CuadroTexto"/>
            <p:cNvSpPr txBox="1"/>
            <p:nvPr/>
          </p:nvSpPr>
          <p:spPr>
            <a:xfrm>
              <a:off x="8770403" y="1534168"/>
              <a:ext cx="1897729" cy="120032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Esta clase no debe ser modificada manualmente</a:t>
              </a:r>
              <a:endParaRPr lang="es-ES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628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5" b="6250"/>
          <a:stretch/>
        </p:blipFill>
        <p:spPr bwMode="auto">
          <a:xfrm>
            <a:off x="-288758" y="0"/>
            <a:ext cx="93972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6 Grupo"/>
          <p:cNvGrpSpPr/>
          <p:nvPr/>
        </p:nvGrpSpPr>
        <p:grpSpPr>
          <a:xfrm>
            <a:off x="323531" y="374080"/>
            <a:ext cx="6192689" cy="3702992"/>
            <a:chOff x="6829816" y="1138362"/>
            <a:chExt cx="4391857" cy="3702992"/>
          </a:xfrm>
        </p:grpSpPr>
        <p:cxnSp>
          <p:nvCxnSpPr>
            <p:cNvPr id="6" name="5 Conector recto de flecha"/>
            <p:cNvCxnSpPr/>
            <p:nvPr/>
          </p:nvCxnSpPr>
          <p:spPr>
            <a:xfrm flipH="1">
              <a:off x="9472770" y="1557103"/>
              <a:ext cx="1" cy="2132124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15 Rectángulo"/>
            <p:cNvSpPr/>
            <p:nvPr/>
          </p:nvSpPr>
          <p:spPr>
            <a:xfrm>
              <a:off x="6829816" y="3689227"/>
              <a:ext cx="4391857" cy="1152127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2 CuadroTexto"/>
            <p:cNvSpPr txBox="1"/>
            <p:nvPr/>
          </p:nvSpPr>
          <p:spPr>
            <a:xfrm>
              <a:off x="8617199" y="1138362"/>
              <a:ext cx="2502336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Miembros de la clase R.id</a:t>
              </a:r>
              <a:endParaRPr lang="es-ES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63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47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8716"/>
            <a:ext cx="8686800" cy="6270196"/>
          </a:xfrm>
          <a:prstGeom prst="rect">
            <a:avLst/>
          </a:prstGeom>
        </p:spPr>
      </p:pic>
      <p:grpSp>
        <p:nvGrpSpPr>
          <p:cNvPr id="6" name="3 Grupo"/>
          <p:cNvGrpSpPr/>
          <p:nvPr/>
        </p:nvGrpSpPr>
        <p:grpSpPr>
          <a:xfrm>
            <a:off x="971600" y="3860251"/>
            <a:ext cx="7160877" cy="1994438"/>
            <a:chOff x="6931950" y="4583880"/>
            <a:chExt cx="5078497" cy="1994438"/>
          </a:xfrm>
        </p:grpSpPr>
        <p:cxnSp>
          <p:nvCxnSpPr>
            <p:cNvPr id="7" name="4 Conector recto de flecha"/>
            <p:cNvCxnSpPr/>
            <p:nvPr/>
          </p:nvCxnSpPr>
          <p:spPr>
            <a:xfrm flipV="1">
              <a:off x="7848396" y="4864803"/>
              <a:ext cx="526460" cy="101601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15 Rectángulo"/>
            <p:cNvSpPr/>
            <p:nvPr/>
          </p:nvSpPr>
          <p:spPr>
            <a:xfrm>
              <a:off x="8384611" y="4583880"/>
              <a:ext cx="3625836" cy="661780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2 CuadroTexto"/>
            <p:cNvSpPr txBox="1"/>
            <p:nvPr/>
          </p:nvSpPr>
          <p:spPr>
            <a:xfrm>
              <a:off x="6931950" y="5747321"/>
              <a:ext cx="3064086" cy="83099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Agregar estas tres instrucciones al método </a:t>
              </a:r>
              <a:r>
                <a:rPr lang="es-ES" sz="2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onCreate</a:t>
              </a:r>
              <a:r>
                <a:rPr lang="es-ES" sz="2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40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48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8716"/>
            <a:ext cx="8686800" cy="6270196"/>
          </a:xfrm>
          <a:prstGeom prst="rect">
            <a:avLst/>
          </a:prstGeom>
        </p:spPr>
      </p:pic>
      <p:sp>
        <p:nvSpPr>
          <p:cNvPr id="13" name="2 CuadroTexto"/>
          <p:cNvSpPr txBox="1"/>
          <p:nvPr/>
        </p:nvSpPr>
        <p:spPr>
          <a:xfrm>
            <a:off x="140097" y="249231"/>
            <a:ext cx="3048264" cy="4278094"/>
          </a:xfrm>
          <a:prstGeom prst="rect">
            <a:avLst/>
          </a:prstGeom>
          <a:gradFill>
            <a:gsLst>
              <a:gs pos="0">
                <a:schemeClr val="accent2">
                  <a:lumMod val="89000"/>
                  <a:alpha val="90000"/>
                </a:schemeClr>
              </a:gs>
              <a:gs pos="23000">
                <a:schemeClr val="accent2">
                  <a:lumMod val="89000"/>
                  <a:alpha val="90000"/>
                </a:schemeClr>
              </a:gs>
              <a:gs pos="69000">
                <a:schemeClr val="accent2">
                  <a:lumMod val="75000"/>
                  <a:alpha val="90000"/>
                </a:schemeClr>
              </a:gs>
              <a:gs pos="97000">
                <a:schemeClr val="accent2">
                  <a:lumMod val="70000"/>
                  <a:alpha val="9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algn="ctr"/>
            <a:endParaRPr lang="es-ES" sz="3600" dirty="0">
              <a:solidFill>
                <a:schemeClr val="bg1"/>
              </a:solidFill>
            </a:endParaRPr>
          </a:p>
          <a:p>
            <a:pPr algn="ctr"/>
            <a:r>
              <a:rPr lang="es-ES" sz="4000" dirty="0">
                <a:solidFill>
                  <a:schemeClr val="bg1"/>
                </a:solidFill>
              </a:rPr>
              <a:t>Ejecutar sobre el emulador y comprobar el resultado</a:t>
            </a:r>
            <a:endParaRPr lang="es-ES" sz="3600" dirty="0">
              <a:solidFill>
                <a:schemeClr val="bg1"/>
              </a:solidFill>
            </a:endParaRPr>
          </a:p>
          <a:p>
            <a:pPr algn="ctr"/>
            <a:endParaRPr lang="es-E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26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49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8716"/>
            <a:ext cx="8686800" cy="6270196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216" y="0"/>
            <a:ext cx="9141784" cy="6858000"/>
            <a:chOff x="2216" y="0"/>
            <a:chExt cx="9141784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216" y="0"/>
              <a:ext cx="9141784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  <a:alpha val="90000"/>
                  </a:schemeClr>
                </a:gs>
                <a:gs pos="23000">
                  <a:schemeClr val="accent2">
                    <a:lumMod val="89000"/>
                    <a:alpha val="90000"/>
                  </a:schemeClr>
                </a:gs>
                <a:gs pos="69000">
                  <a:schemeClr val="accent2">
                    <a:lumMod val="75000"/>
                    <a:alpha val="90000"/>
                  </a:schemeClr>
                </a:gs>
                <a:gs pos="97000">
                  <a:schemeClr val="accent2">
                    <a:lumMod val="70000"/>
                    <a:alpha val="9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2 CuadroTexto"/>
            <p:cNvSpPr txBox="1"/>
            <p:nvPr/>
          </p:nvSpPr>
          <p:spPr>
            <a:xfrm>
              <a:off x="140097" y="249231"/>
              <a:ext cx="3048264" cy="4278094"/>
            </a:xfrm>
            <a:prstGeom prst="rect">
              <a:avLst/>
            </a:prstGeom>
            <a:gradFill>
              <a:gsLst>
                <a:gs pos="0">
                  <a:schemeClr val="accent2">
                    <a:lumMod val="89000"/>
                    <a:alpha val="90000"/>
                  </a:schemeClr>
                </a:gs>
                <a:gs pos="23000">
                  <a:schemeClr val="accent2">
                    <a:lumMod val="89000"/>
                    <a:alpha val="90000"/>
                  </a:schemeClr>
                </a:gs>
                <a:gs pos="69000">
                  <a:schemeClr val="accent2">
                    <a:lumMod val="75000"/>
                    <a:alpha val="90000"/>
                  </a:schemeClr>
                </a:gs>
                <a:gs pos="97000">
                  <a:schemeClr val="accent2">
                    <a:lumMod val="70000"/>
                    <a:alpha val="90000"/>
                  </a:schemeClr>
                </a:gs>
              </a:gsLst>
              <a:path path="circle">
                <a:fillToRect l="50000" t="50000" r="50000" b="50000"/>
              </a:path>
            </a:gradFill>
          </p:spPr>
          <p:txBody>
            <a:bodyPr wrap="square" rtlCol="0">
              <a:spAutoFit/>
            </a:bodyPr>
            <a:lstStyle/>
            <a:p>
              <a:pPr algn="ctr"/>
              <a:endParaRPr lang="es-ES" sz="3600" dirty="0">
                <a:solidFill>
                  <a:schemeClr val="bg1"/>
                </a:solidFill>
              </a:endParaRPr>
            </a:p>
            <a:p>
              <a:pPr algn="ctr"/>
              <a:r>
                <a:rPr lang="es-ES" sz="4000" dirty="0">
                  <a:solidFill>
                    <a:schemeClr val="bg1"/>
                  </a:solidFill>
                </a:rPr>
                <a:t>Ejecutar sobre el emulador y comprobar el resultado</a:t>
              </a:r>
              <a:endParaRPr lang="es-ES" sz="3600" dirty="0">
                <a:solidFill>
                  <a:schemeClr val="bg1"/>
                </a:solidFill>
              </a:endParaRPr>
            </a:p>
            <a:p>
              <a:pPr algn="ctr"/>
              <a:endParaRPr lang="es-ES" sz="3600" i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2621" y="953844"/>
            <a:ext cx="2904179" cy="56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0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</a:pPr>
            <a:r>
              <a:rPr lang="es-AR" sz="4400" dirty="0"/>
              <a:t>La interfaz de usuario puede ser definida mediante:</a:t>
            </a:r>
          </a:p>
          <a:p>
            <a:pPr lvl="1">
              <a:spcBef>
                <a:spcPts val="600"/>
              </a:spcBef>
              <a:spcAft>
                <a:spcPts val="3000"/>
              </a:spcAft>
            </a:pPr>
            <a:r>
              <a:rPr lang="es-AR" sz="4000" b="1" dirty="0">
                <a:solidFill>
                  <a:srgbClr val="C00000"/>
                </a:solidFill>
              </a:rPr>
              <a:t>Archivos XML</a:t>
            </a:r>
          </a:p>
          <a:p>
            <a:pPr lvl="1">
              <a:spcBef>
                <a:spcPts val="600"/>
              </a:spcBef>
              <a:spcAft>
                <a:spcPts val="3000"/>
              </a:spcAft>
            </a:pPr>
            <a:r>
              <a:rPr lang="es-AR" sz="4000" b="1" dirty="0">
                <a:solidFill>
                  <a:srgbClr val="C00000"/>
                </a:solidFill>
              </a:rPr>
              <a:t>En tiempo de ejecución, programáticamente.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316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6553200" y="7115047"/>
            <a:ext cx="2133600" cy="365125"/>
          </a:xfrm>
        </p:spPr>
        <p:txBody>
          <a:bodyPr/>
          <a:lstStyle/>
          <a:p>
            <a:fld id="{B5428E0B-A862-4FD5-8922-B6EA9B2EE0FB}" type="slidenum">
              <a:rPr lang="es-ES" smtClean="0"/>
              <a:t>50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b="17545"/>
          <a:stretch/>
        </p:blipFill>
        <p:spPr>
          <a:xfrm>
            <a:off x="0" y="764704"/>
            <a:ext cx="9160768" cy="6048672"/>
          </a:xfrm>
          <a:prstGeom prst="rect">
            <a:avLst/>
          </a:prstGeom>
        </p:spPr>
      </p:pic>
      <p:grpSp>
        <p:nvGrpSpPr>
          <p:cNvPr id="9" name="3 Grupo"/>
          <p:cNvGrpSpPr/>
          <p:nvPr/>
        </p:nvGrpSpPr>
        <p:grpSpPr>
          <a:xfrm>
            <a:off x="159186" y="1434425"/>
            <a:ext cx="3452487" cy="3246445"/>
            <a:chOff x="5905503" y="-121013"/>
            <a:chExt cx="2472995" cy="3246445"/>
          </a:xfrm>
        </p:grpSpPr>
        <p:cxnSp>
          <p:nvCxnSpPr>
            <p:cNvPr id="13" name="4 Conector recto de flecha"/>
            <p:cNvCxnSpPr/>
            <p:nvPr/>
          </p:nvCxnSpPr>
          <p:spPr>
            <a:xfrm>
              <a:off x="6795436" y="1079316"/>
              <a:ext cx="1450" cy="1787446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15 Rectángulo"/>
            <p:cNvSpPr/>
            <p:nvPr/>
          </p:nvSpPr>
          <p:spPr>
            <a:xfrm>
              <a:off x="6682409" y="2870622"/>
              <a:ext cx="1696089" cy="254810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2 CuadroTexto"/>
            <p:cNvSpPr txBox="1"/>
            <p:nvPr/>
          </p:nvSpPr>
          <p:spPr>
            <a:xfrm>
              <a:off x="5905503" y="-121013"/>
              <a:ext cx="1746486" cy="120032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Se define la variable </a:t>
              </a:r>
              <a:r>
                <a:rPr lang="es-ES" sz="2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b</a:t>
              </a:r>
              <a:r>
                <a:rPr lang="es-ES" sz="2400" dirty="0">
                  <a:solidFill>
                    <a:schemeClr val="bg1"/>
                  </a:solidFill>
                </a:rPr>
                <a:t> de tipo </a:t>
              </a:r>
              <a:r>
                <a:rPr lang="es-ES" sz="2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Button</a:t>
              </a:r>
              <a:endParaRPr lang="es-ES" sz="2400" dirty="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3 Grupo"/>
          <p:cNvGrpSpPr/>
          <p:nvPr/>
        </p:nvGrpSpPr>
        <p:grpSpPr>
          <a:xfrm>
            <a:off x="1865418" y="1488663"/>
            <a:ext cx="6290915" cy="3478670"/>
            <a:chOff x="5338217" y="-324133"/>
            <a:chExt cx="4506132" cy="3478670"/>
          </a:xfrm>
        </p:grpSpPr>
        <p:cxnSp>
          <p:nvCxnSpPr>
            <p:cNvPr id="17" name="4 Conector recto de flecha"/>
            <p:cNvCxnSpPr/>
            <p:nvPr/>
          </p:nvCxnSpPr>
          <p:spPr>
            <a:xfrm>
              <a:off x="8034778" y="1159000"/>
              <a:ext cx="0" cy="167826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15 Rectángulo"/>
            <p:cNvSpPr/>
            <p:nvPr/>
          </p:nvSpPr>
          <p:spPr>
            <a:xfrm>
              <a:off x="5338217" y="2900437"/>
              <a:ext cx="4225403" cy="254100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" name="2 CuadroTexto"/>
            <p:cNvSpPr txBox="1"/>
            <p:nvPr/>
          </p:nvSpPr>
          <p:spPr>
            <a:xfrm>
              <a:off x="6225206" y="-324133"/>
              <a:ext cx="3619143" cy="193899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Se asigna a la variable </a:t>
              </a:r>
              <a:r>
                <a:rPr lang="es-ES" sz="2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b</a:t>
              </a:r>
              <a:r>
                <a:rPr lang="es-ES" sz="2400" dirty="0">
                  <a:solidFill>
                    <a:schemeClr val="bg1"/>
                  </a:solidFill>
                </a:rPr>
                <a:t> el objeto </a:t>
              </a:r>
              <a:r>
                <a:rPr lang="es-ES" sz="2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View</a:t>
              </a:r>
              <a:r>
                <a:rPr lang="es-ES" sz="2400" dirty="0">
                  <a:solidFill>
                    <a:schemeClr val="bg1"/>
                  </a:solidFill>
                </a:rPr>
                <a:t> de la </a:t>
              </a:r>
              <a:r>
                <a:rPr lang="es-ES" sz="2400" dirty="0" err="1">
                  <a:solidFill>
                    <a:srgbClr val="FFFF00"/>
                  </a:solidFill>
                </a:rPr>
                <a:t>activity</a:t>
              </a:r>
              <a:r>
                <a:rPr lang="es-ES" sz="2400" dirty="0">
                  <a:solidFill>
                    <a:schemeClr val="bg1"/>
                  </a:solidFill>
                </a:rPr>
                <a:t> cuyo </a:t>
              </a:r>
              <a:r>
                <a:rPr lang="es-ES" sz="2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id</a:t>
              </a:r>
              <a:r>
                <a:rPr lang="es-ES" sz="2400" dirty="0">
                  <a:solidFill>
                    <a:schemeClr val="bg1"/>
                  </a:solidFill>
                </a:rPr>
                <a:t> es </a:t>
              </a:r>
              <a:r>
                <a:rPr lang="es-ES" sz="2400" dirty="0">
                  <a:solidFill>
                    <a:srgbClr val="FFFF00"/>
                  </a:solidFill>
                </a:rPr>
                <a:t>boton1</a:t>
              </a:r>
              <a:r>
                <a:rPr lang="es-ES" sz="2400" dirty="0">
                  <a:solidFill>
                    <a:schemeClr val="bg1"/>
                  </a:solidFill>
                </a:rPr>
                <a:t> (es necesario </a:t>
              </a:r>
              <a:r>
                <a:rPr lang="es-ES" sz="2400" i="1" dirty="0">
                  <a:solidFill>
                    <a:schemeClr val="bg1"/>
                  </a:solidFill>
                </a:rPr>
                <a:t>castear</a:t>
              </a:r>
              <a:r>
                <a:rPr lang="es-ES" sz="2400" dirty="0">
                  <a:solidFill>
                    <a:schemeClr val="bg1"/>
                  </a:solidFill>
                </a:rPr>
                <a:t> a </a:t>
              </a:r>
              <a:r>
                <a:rPr lang="es-ES" sz="2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Button</a:t>
              </a:r>
              <a:r>
                <a:rPr lang="es-ES" sz="2400" dirty="0">
                  <a:solidFill>
                    <a:schemeClr val="bg1"/>
                  </a:solidFill>
                </a:rPr>
                <a:t> porque </a:t>
              </a:r>
              <a:r>
                <a:rPr lang="es-ES" sz="2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findViewById</a:t>
              </a:r>
              <a:r>
                <a:rPr lang="es-ES" sz="2400" dirty="0">
                  <a:solidFill>
                    <a:schemeClr val="bg1"/>
                  </a:solidFill>
                </a:rPr>
                <a:t> devuelve un objeto </a:t>
              </a:r>
              <a:r>
                <a:rPr lang="es-ES" sz="2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View</a:t>
              </a:r>
              <a:r>
                <a:rPr lang="es-ES" sz="2400" dirty="0">
                  <a:solidFill>
                    <a:schemeClr val="bg1"/>
                  </a:solidFill>
                </a:rPr>
                <a:t>)</a:t>
              </a:r>
              <a:endParaRPr lang="es-ES" sz="2400" dirty="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3 Grupo"/>
          <p:cNvGrpSpPr/>
          <p:nvPr/>
        </p:nvGrpSpPr>
        <p:grpSpPr>
          <a:xfrm>
            <a:off x="1378300" y="5018478"/>
            <a:ext cx="5077399" cy="1314163"/>
            <a:chOff x="6669582" y="3310640"/>
            <a:chExt cx="3636909" cy="1314163"/>
          </a:xfrm>
        </p:grpSpPr>
        <p:cxnSp>
          <p:nvCxnSpPr>
            <p:cNvPr id="21" name="4 Conector recto de flecha"/>
            <p:cNvCxnSpPr/>
            <p:nvPr/>
          </p:nvCxnSpPr>
          <p:spPr>
            <a:xfrm flipV="1">
              <a:off x="7477803" y="3608885"/>
              <a:ext cx="0" cy="55104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15 Rectángulo"/>
            <p:cNvSpPr/>
            <p:nvPr/>
          </p:nvSpPr>
          <p:spPr>
            <a:xfrm>
              <a:off x="7020621" y="3310640"/>
              <a:ext cx="3285870" cy="273780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3" name="2 CuadroTexto"/>
            <p:cNvSpPr txBox="1"/>
            <p:nvPr/>
          </p:nvSpPr>
          <p:spPr>
            <a:xfrm>
              <a:off x="6669582" y="4163138"/>
              <a:ext cx="3473941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Se establece el texto del </a:t>
              </a:r>
              <a:r>
                <a:rPr lang="es-ES" sz="2400" dirty="0">
                  <a:solidFill>
                    <a:srgbClr val="FFFF00"/>
                  </a:solidFill>
                </a:rPr>
                <a:t>botón 1</a:t>
              </a:r>
              <a:endParaRPr lang="es-ES" sz="2400" dirty="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2 CuadroTexto"/>
          <p:cNvSpPr txBox="1"/>
          <p:nvPr/>
        </p:nvSpPr>
        <p:spPr>
          <a:xfrm>
            <a:off x="0" y="-14592"/>
            <a:ext cx="9144000" cy="783255"/>
          </a:xfrm>
          <a:prstGeom prst="rect">
            <a:avLst/>
          </a:prstGeom>
          <a:solidFill>
            <a:schemeClr val="accent2"/>
          </a:solidFill>
        </p:spPr>
        <p:txBody>
          <a:bodyPr wrap="square" tIns="144000" bIns="144000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Explicación del código Java</a:t>
            </a:r>
            <a:endParaRPr lang="es-ES" sz="24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3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 desde archivos XML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1468760"/>
          </a:xfrm>
        </p:spPr>
        <p:txBody>
          <a:bodyPr>
            <a:noAutofit/>
          </a:bodyPr>
          <a:lstStyle/>
          <a:p>
            <a:r>
              <a:rPr lang="es-ES" sz="2800" dirty="0"/>
              <a:t>Las </a:t>
            </a:r>
            <a:r>
              <a:rPr lang="es-ES" sz="2800" b="1" dirty="0" err="1">
                <a:solidFill>
                  <a:srgbClr val="C00000"/>
                </a:solidFill>
              </a:rPr>
              <a:t>Activities</a:t>
            </a:r>
            <a:r>
              <a:rPr lang="es-ES" sz="2800" dirty="0"/>
              <a:t> que definen su interfaz por medio de </a:t>
            </a:r>
            <a:r>
              <a:rPr lang="es-ES" sz="2800" b="1" dirty="0">
                <a:solidFill>
                  <a:srgbClr val="C00000"/>
                </a:solidFill>
              </a:rPr>
              <a:t>archivos XML</a:t>
            </a:r>
            <a:r>
              <a:rPr lang="es-ES" sz="2800" dirty="0"/>
              <a:t> se asocian a estos archivos mediante </a:t>
            </a:r>
            <a:r>
              <a:rPr lang="es-ES" sz="28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setContentView</a:t>
            </a:r>
            <a:r>
              <a:rPr lang="es-E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r>
              <a:rPr lang="es-ES" sz="2800" dirty="0"/>
              <a:t> en el </a:t>
            </a:r>
            <a:r>
              <a:rPr lang="es-ES" sz="2800" dirty="0" err="1"/>
              <a:t>callback</a:t>
            </a:r>
            <a:r>
              <a:rPr lang="es-ES" sz="2800" i="1" dirty="0">
                <a:solidFill>
                  <a:srgbClr val="C00000"/>
                </a:solidFill>
              </a:rPr>
              <a:t> </a:t>
            </a:r>
            <a:r>
              <a:rPr lang="es-ES" sz="28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onCreate</a:t>
            </a:r>
            <a:r>
              <a:rPr lang="es-E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6553201" y="6356232"/>
            <a:ext cx="2133600" cy="365110"/>
          </a:xfrm>
          <a:prstGeom prst="rect">
            <a:avLst/>
          </a:prstGeom>
        </p:spPr>
        <p:txBody>
          <a:bodyPr vert="horz" lIns="91437" tIns="45719" rIns="91437" bIns="45719" rtlCol="0" anchor="ctr"/>
          <a:lstStyle/>
          <a:p>
            <a:fld id="{B5428E0B-A862-4FD5-8922-B6EA9B2EE0FB}" type="slidenum">
              <a:rPr lang="es-ES" smtClean="0"/>
              <a:t>6</a:t>
            </a:fld>
            <a:endParaRPr lang="es-E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39596"/>
            <a:ext cx="24046" cy="24259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11600" numCol="1" anchor="ctr" anchorCtr="0" compatLnSpc="1">
            <a:prstTxWarp prst="textNoShape">
              <a:avLst/>
            </a:prstTxWarp>
            <a:spAutoFit/>
          </a:bodyPr>
          <a:lstStyle/>
          <a:p>
            <a:pPr defTabSz="64300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844" dirty="0"/>
              <a:t> </a:t>
            </a:r>
            <a:endParaRPr lang="es-ES" altLang="es-ES" sz="1266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150"/>
            <a:ext cx="65" cy="30748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11600" numCol="1" anchor="ctr" anchorCtr="0" compatLnSpc="1">
            <a:prstTxWarp prst="textNoShape">
              <a:avLst/>
            </a:prstTxWarp>
            <a:spAutoFit/>
          </a:bodyPr>
          <a:lstStyle/>
          <a:p>
            <a:pPr defTabSz="643006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altLang="es-ES" sz="1266" dirty="0">
              <a:latin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780928"/>
            <a:ext cx="8210550" cy="4019550"/>
          </a:xfrm>
          <a:prstGeom prst="rect">
            <a:avLst/>
          </a:prstGeom>
        </p:spPr>
      </p:pic>
      <p:grpSp>
        <p:nvGrpSpPr>
          <p:cNvPr id="29" name="Grupo 28"/>
          <p:cNvGrpSpPr/>
          <p:nvPr/>
        </p:nvGrpSpPr>
        <p:grpSpPr>
          <a:xfrm>
            <a:off x="2123728" y="4293611"/>
            <a:ext cx="6264696" cy="2245176"/>
            <a:chOff x="2123728" y="4293611"/>
            <a:chExt cx="6264696" cy="2245176"/>
          </a:xfrm>
        </p:grpSpPr>
        <p:cxnSp>
          <p:nvCxnSpPr>
            <p:cNvPr id="10" name="5 Conector recto de flecha"/>
            <p:cNvCxnSpPr/>
            <p:nvPr/>
          </p:nvCxnSpPr>
          <p:spPr>
            <a:xfrm flipV="1">
              <a:off x="5873316" y="4653136"/>
              <a:ext cx="570892" cy="624344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5 Conector recto de flecha"/>
            <p:cNvCxnSpPr/>
            <p:nvPr/>
          </p:nvCxnSpPr>
          <p:spPr>
            <a:xfrm flipH="1" flipV="1">
              <a:off x="2405554" y="4293611"/>
              <a:ext cx="1523546" cy="983869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2 CuadroTexto"/>
            <p:cNvSpPr txBox="1"/>
            <p:nvPr/>
          </p:nvSpPr>
          <p:spPr>
            <a:xfrm>
              <a:off x="2123728" y="5277480"/>
              <a:ext cx="6264696" cy="126130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ES" sz="2500" dirty="0">
                  <a:solidFill>
                    <a:schemeClr val="bg1"/>
                  </a:solidFill>
                </a:rPr>
                <a:t>Al crearse la </a:t>
              </a:r>
              <a:r>
                <a:rPr lang="es-ES" sz="2500" dirty="0" err="1">
                  <a:solidFill>
                    <a:schemeClr val="bg1"/>
                  </a:solidFill>
                </a:rPr>
                <a:t>activity</a:t>
              </a:r>
              <a:r>
                <a:rPr lang="es-ES" sz="2500" dirty="0">
                  <a:solidFill>
                    <a:schemeClr val="bg1"/>
                  </a:solidFill>
                </a:rPr>
                <a:t> </a:t>
              </a:r>
              <a:r>
                <a:rPr lang="es-ES" sz="25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MainActivity</a:t>
              </a:r>
              <a:r>
                <a:rPr lang="es-ES" sz="2500" dirty="0">
                  <a:solidFill>
                    <a:schemeClr val="bg1"/>
                  </a:solidFill>
                </a:rPr>
                <a:t> se asocia el </a:t>
              </a:r>
              <a:r>
                <a:rPr lang="es-ES" sz="2500" dirty="0" err="1">
                  <a:solidFill>
                    <a:schemeClr val="bg1"/>
                  </a:solidFill>
                </a:rPr>
                <a:t>layout</a:t>
              </a:r>
              <a:r>
                <a:rPr lang="es-ES" sz="2500" dirty="0">
                  <a:solidFill>
                    <a:schemeClr val="bg1"/>
                  </a:solidFill>
                </a:rPr>
                <a:t> </a:t>
              </a:r>
              <a:r>
                <a:rPr lang="es-ES" sz="25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activity_main</a:t>
              </a:r>
              <a:r>
                <a:rPr lang="es-ES" sz="2500" dirty="0">
                  <a:solidFill>
                    <a:schemeClr val="bg1"/>
                  </a:solidFill>
                </a:rPr>
                <a:t> definido en el archivo </a:t>
              </a:r>
              <a:r>
                <a:rPr lang="es-ES" sz="25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activity_main.xml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2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7</a:t>
            </a:fld>
            <a:endParaRPr lang="es-ES"/>
          </a:p>
        </p:txBody>
      </p:sp>
      <p:grpSp>
        <p:nvGrpSpPr>
          <p:cNvPr id="3" name="Grupo 2"/>
          <p:cNvGrpSpPr/>
          <p:nvPr/>
        </p:nvGrpSpPr>
        <p:grpSpPr>
          <a:xfrm>
            <a:off x="2216" y="-114660"/>
            <a:ext cx="9141784" cy="7072052"/>
            <a:chOff x="2216" y="-114660"/>
            <a:chExt cx="9141784" cy="6858000"/>
          </a:xfrm>
        </p:grpSpPr>
        <p:sp>
          <p:nvSpPr>
            <p:cNvPr id="4" name="Rectángulo 3"/>
            <p:cNvSpPr/>
            <p:nvPr/>
          </p:nvSpPr>
          <p:spPr>
            <a:xfrm>
              <a:off x="2216" y="-114660"/>
              <a:ext cx="9141784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  <a:alpha val="90000"/>
                  </a:schemeClr>
                </a:gs>
                <a:gs pos="23000">
                  <a:schemeClr val="accent2">
                    <a:lumMod val="89000"/>
                    <a:alpha val="90000"/>
                  </a:schemeClr>
                </a:gs>
                <a:gs pos="69000">
                  <a:schemeClr val="accent2">
                    <a:lumMod val="75000"/>
                    <a:alpha val="90000"/>
                  </a:schemeClr>
                </a:gs>
                <a:gs pos="97000">
                  <a:schemeClr val="accent2">
                    <a:lumMod val="70000"/>
                    <a:alpha val="9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2 CuadroTexto"/>
            <p:cNvSpPr txBox="1"/>
            <p:nvPr/>
          </p:nvSpPr>
          <p:spPr>
            <a:xfrm>
              <a:off x="1372576" y="1962458"/>
              <a:ext cx="6401064" cy="2431435"/>
            </a:xfrm>
            <a:prstGeom prst="rect">
              <a:avLst/>
            </a:prstGeom>
            <a:gradFill>
              <a:gsLst>
                <a:gs pos="0">
                  <a:schemeClr val="accent2">
                    <a:lumMod val="89000"/>
                    <a:alpha val="90000"/>
                  </a:schemeClr>
                </a:gs>
                <a:gs pos="23000">
                  <a:schemeClr val="accent2">
                    <a:lumMod val="89000"/>
                    <a:alpha val="90000"/>
                  </a:schemeClr>
                </a:gs>
                <a:gs pos="69000">
                  <a:schemeClr val="accent2">
                    <a:lumMod val="75000"/>
                    <a:alpha val="90000"/>
                  </a:schemeClr>
                </a:gs>
                <a:gs pos="97000">
                  <a:schemeClr val="accent2">
                    <a:lumMod val="70000"/>
                    <a:alpha val="90000"/>
                  </a:schemeClr>
                </a:gs>
              </a:gsLst>
              <a:path path="circle">
                <a:fillToRect l="50000" t="50000" r="50000" b="50000"/>
              </a:path>
            </a:gradFill>
          </p:spPr>
          <p:txBody>
            <a:bodyPr wrap="square" rtlCol="0">
              <a:spAutoFit/>
            </a:bodyPr>
            <a:lstStyle/>
            <a:p>
              <a:pPr algn="ctr"/>
              <a:endParaRPr lang="es-ES" sz="3600" dirty="0">
                <a:solidFill>
                  <a:schemeClr val="bg1"/>
                </a:solidFill>
              </a:endParaRPr>
            </a:p>
            <a:p>
              <a:pPr algn="ctr"/>
              <a:r>
                <a:rPr lang="es-AR" sz="4000" dirty="0">
                  <a:solidFill>
                    <a:schemeClr val="bg1"/>
                  </a:solidFill>
                </a:rPr>
                <a:t>Vamos a presentar alguno de los </a:t>
              </a:r>
              <a:r>
                <a:rPr lang="es-AR" sz="40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layouts</a:t>
              </a:r>
              <a:r>
                <a:rPr lang="es-AR" sz="4000" dirty="0">
                  <a:solidFill>
                    <a:schemeClr val="bg1"/>
                  </a:solidFill>
                </a:rPr>
                <a:t> más populares</a:t>
              </a:r>
            </a:p>
            <a:p>
              <a:pPr algn="ctr"/>
              <a:endParaRPr lang="es-ES" sz="36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16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  <a:alpha val="90000"/>
                </a:schemeClr>
              </a:gs>
              <a:gs pos="16000">
                <a:schemeClr val="accent2">
                  <a:lumMod val="89000"/>
                  <a:alpha val="90000"/>
                </a:schemeClr>
              </a:gs>
              <a:gs pos="41000">
                <a:schemeClr val="accent2">
                  <a:lumMod val="75000"/>
                  <a:alpha val="90000"/>
                </a:schemeClr>
              </a:gs>
              <a:gs pos="59000">
                <a:schemeClr val="accent2">
                  <a:lumMod val="70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Consolas" panose="020B0609020204030204" pitchFamily="49" charset="0"/>
              </a:rPr>
              <a:t>LinearLayout</a:t>
            </a:r>
            <a:endParaRPr lang="es-E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5616" y="1149375"/>
            <a:ext cx="7167218" cy="5087937"/>
          </a:xfrm>
          <a:prstGeom prst="rect">
            <a:avLst/>
          </a:prstGeo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8E0B-A862-4FD5-8922-B6EA9B2EE0FB}" type="slidenum">
              <a:rPr lang="es-ES" smtClean="0"/>
              <a:t>8</a:t>
            </a:fld>
            <a:endParaRPr lang="es-ES"/>
          </a:p>
        </p:txBody>
      </p:sp>
      <p:sp>
        <p:nvSpPr>
          <p:cNvPr id="10" name="2 CuadroTexto"/>
          <p:cNvSpPr txBox="1"/>
          <p:nvPr/>
        </p:nvSpPr>
        <p:spPr>
          <a:xfrm>
            <a:off x="-45720" y="6239053"/>
            <a:ext cx="9235440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5000">
                <a:schemeClr val="accent2">
                  <a:lumMod val="95000"/>
                  <a:lumOff val="5000"/>
                </a:schemeClr>
              </a:gs>
              <a:gs pos="8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Ya lo hemos utilizado en clases anteriores</a:t>
            </a:r>
            <a:endParaRPr lang="es-ES" sz="3600" i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9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LinearLayout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489" y="4289825"/>
            <a:ext cx="3495194" cy="2481204"/>
          </a:xfrm>
          <a:prstGeom prst="rect">
            <a:avLst/>
          </a:prstGeo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6553120" y="6356231"/>
            <a:ext cx="2133513" cy="365110"/>
          </a:xfrm>
          <a:prstGeom prst="rect">
            <a:avLst/>
          </a:prstGeom>
        </p:spPr>
        <p:txBody>
          <a:bodyPr/>
          <a:lstStyle/>
          <a:p>
            <a:fld id="{B5428E0B-A862-4FD5-8922-B6EA9B2EE0FB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57200" y="1808622"/>
            <a:ext cx="8229601" cy="4765786"/>
          </a:xfrm>
        </p:spPr>
        <p:txBody>
          <a:bodyPr/>
          <a:lstStyle/>
          <a:p>
            <a:r>
              <a:rPr lang="es-ES" dirty="0"/>
              <a:t>Es un </a:t>
            </a:r>
            <a:r>
              <a:rPr lang="es-ES" dirty="0" err="1">
                <a:solidFill>
                  <a:srgbClr val="C00000"/>
                </a:solidFill>
              </a:rPr>
              <a:t>ViewGroup</a:t>
            </a:r>
            <a:r>
              <a:rPr lang="es-ES" dirty="0"/>
              <a:t> que alinea a los elementos hijos en una única dirección.</a:t>
            </a:r>
          </a:p>
          <a:p>
            <a:r>
              <a:rPr lang="es-ES" dirty="0"/>
              <a:t>La dirección puede ser vertical u horizontal.</a:t>
            </a:r>
          </a:p>
          <a:p>
            <a:endParaRPr lang="es-ES" sz="1800" dirty="0"/>
          </a:p>
          <a:p>
            <a:pPr marL="109400" indent="0">
              <a:lnSpc>
                <a:spcPct val="150000"/>
              </a:lnSpc>
              <a:buNone/>
            </a:pPr>
            <a:r>
              <a:rPr lang="es-ES" altLang="es-ES" sz="1400" dirty="0">
                <a:solidFill>
                  <a:srgbClr val="000088"/>
                </a:solidFill>
                <a:latin typeface="Consolas" panose="020B0609020204030204" pitchFamily="49" charset="0"/>
              </a:rPr>
              <a:t>&lt;</a:t>
            </a:r>
            <a:r>
              <a:rPr lang="es-ES" altLang="es-ES" sz="1400" b="1" dirty="0" err="1">
                <a:solidFill>
                  <a:srgbClr val="000088"/>
                </a:solidFill>
                <a:latin typeface="Consolas" panose="020B0609020204030204" pitchFamily="49" charset="0"/>
              </a:rPr>
              <a:t>LinearLayout</a:t>
            </a:r>
            <a: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es-ES" sz="1400" dirty="0" err="1">
                <a:solidFill>
                  <a:srgbClr val="882288"/>
                </a:solidFill>
                <a:latin typeface="Consolas" panose="020B0609020204030204" pitchFamily="49" charset="0"/>
              </a:rPr>
              <a:t>xmlns:android</a:t>
            </a:r>
            <a:r>
              <a:rPr lang="es-ES" altLang="es-ES" sz="1400" dirty="0">
                <a:solidFill>
                  <a:srgbClr val="666600"/>
                </a:solidFill>
                <a:latin typeface="Consolas" panose="020B0609020204030204" pitchFamily="49" charset="0"/>
              </a:rPr>
              <a:t>=</a:t>
            </a:r>
            <a:r>
              <a:rPr lang="es-ES" altLang="es-ES" sz="1400" dirty="0">
                <a:solidFill>
                  <a:srgbClr val="880000"/>
                </a:solidFill>
                <a:latin typeface="Consolas" panose="020B0609020204030204" pitchFamily="49" charset="0"/>
              </a:rPr>
              <a:t>"http://schemas.android.com/</a:t>
            </a:r>
            <a:r>
              <a:rPr lang="es-ES" altLang="es-ES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apk</a:t>
            </a:r>
            <a:r>
              <a:rPr lang="es-ES" altLang="es-ES" sz="1400" dirty="0">
                <a:solidFill>
                  <a:srgbClr val="880000"/>
                </a:solidFill>
                <a:latin typeface="Consolas" panose="020B0609020204030204" pitchFamily="49" charset="0"/>
              </a:rPr>
              <a:t>/res/</a:t>
            </a:r>
            <a:r>
              <a:rPr lang="es-ES" altLang="es-ES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android</a:t>
            </a:r>
            <a:r>
              <a:rPr lang="es-ES" altLang="es-ES" sz="1400" dirty="0">
                <a:solidFill>
                  <a:srgbClr val="880000"/>
                </a:solidFill>
                <a:latin typeface="Consolas" panose="020B0609020204030204" pitchFamily="49" charset="0"/>
              </a:rPr>
              <a:t>"</a:t>
            </a:r>
            <a: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s-ES" altLang="es-ES" sz="1400" dirty="0" err="1">
                <a:solidFill>
                  <a:srgbClr val="882288"/>
                </a:solidFill>
                <a:latin typeface="Consolas" panose="020B0609020204030204" pitchFamily="49" charset="0"/>
              </a:rPr>
              <a:t>android:layout_width</a:t>
            </a:r>
            <a:r>
              <a:rPr lang="es-ES" altLang="es-ES" sz="1400" dirty="0">
                <a:solidFill>
                  <a:srgbClr val="666600"/>
                </a:solidFill>
                <a:latin typeface="Consolas" panose="020B0609020204030204" pitchFamily="49" charset="0"/>
              </a:rPr>
              <a:t>=</a:t>
            </a:r>
            <a:r>
              <a:rPr lang="es-ES" altLang="es-ES" sz="1400" dirty="0">
                <a:solidFill>
                  <a:srgbClr val="880000"/>
                </a:solidFill>
                <a:latin typeface="Consolas" panose="020B0609020204030204" pitchFamily="49" charset="0"/>
              </a:rPr>
              <a:t>"</a:t>
            </a:r>
            <a:r>
              <a:rPr lang="es-ES" altLang="es-ES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match_parent</a:t>
            </a:r>
            <a:r>
              <a:rPr lang="es-ES" altLang="es-ES" sz="1400" dirty="0">
                <a:solidFill>
                  <a:srgbClr val="880000"/>
                </a:solidFill>
                <a:latin typeface="Consolas" panose="020B0609020204030204" pitchFamily="49" charset="0"/>
              </a:rPr>
              <a:t>"</a:t>
            </a:r>
            <a: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s-ES" altLang="es-ES" sz="1400" dirty="0" err="1">
                <a:solidFill>
                  <a:srgbClr val="882288"/>
                </a:solidFill>
                <a:latin typeface="Consolas" panose="020B0609020204030204" pitchFamily="49" charset="0"/>
              </a:rPr>
              <a:t>android:layout_height</a:t>
            </a:r>
            <a:r>
              <a:rPr lang="es-ES" altLang="es-ES" sz="1400" dirty="0">
                <a:solidFill>
                  <a:srgbClr val="666600"/>
                </a:solidFill>
                <a:latin typeface="Consolas" panose="020B0609020204030204" pitchFamily="49" charset="0"/>
              </a:rPr>
              <a:t>=</a:t>
            </a:r>
            <a:r>
              <a:rPr lang="es-ES" altLang="es-ES" sz="1400" dirty="0">
                <a:solidFill>
                  <a:srgbClr val="880000"/>
                </a:solidFill>
                <a:latin typeface="Consolas" panose="020B0609020204030204" pitchFamily="49" charset="0"/>
              </a:rPr>
              <a:t>"</a:t>
            </a:r>
            <a:r>
              <a:rPr lang="es-ES" altLang="es-ES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match_parent</a:t>
            </a:r>
            <a:r>
              <a:rPr lang="es-ES" altLang="es-ES" sz="1400" dirty="0">
                <a:solidFill>
                  <a:srgbClr val="880000"/>
                </a:solidFill>
                <a:latin typeface="Consolas" panose="020B0609020204030204" pitchFamily="49" charset="0"/>
              </a:rPr>
              <a:t>"</a:t>
            </a:r>
            <a: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altLang="es-E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s-ES" altLang="es-ES" sz="1400" b="1" dirty="0" err="1">
                <a:solidFill>
                  <a:srgbClr val="882288"/>
                </a:solidFill>
                <a:latin typeface="Consolas" panose="020B0609020204030204" pitchFamily="49" charset="0"/>
              </a:rPr>
              <a:t>android:orientation</a:t>
            </a:r>
            <a:r>
              <a:rPr lang="es-ES" altLang="es-ES" sz="1400" b="1" dirty="0">
                <a:solidFill>
                  <a:srgbClr val="666600"/>
                </a:solidFill>
                <a:latin typeface="Consolas" panose="020B0609020204030204" pitchFamily="49" charset="0"/>
              </a:rPr>
              <a:t>=</a:t>
            </a:r>
            <a:r>
              <a:rPr lang="es-ES" altLang="es-ES" sz="1400" b="1" dirty="0">
                <a:solidFill>
                  <a:srgbClr val="880000"/>
                </a:solidFill>
                <a:latin typeface="Consolas" panose="020B0609020204030204" pitchFamily="49" charset="0"/>
              </a:rPr>
              <a:t>"vertical"</a:t>
            </a:r>
            <a: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es-ES" sz="1400" dirty="0">
                <a:solidFill>
                  <a:srgbClr val="000088"/>
                </a:solidFill>
                <a:latin typeface="Consolas" panose="020B0609020204030204" pitchFamily="49" charset="0"/>
              </a:rPr>
              <a:t>&gt;</a:t>
            </a:r>
            <a: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---- </a:t>
            </a:r>
            <a:br>
              <a:rPr lang="es-ES" alt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altLang="es-ES" sz="1400" dirty="0">
                <a:solidFill>
                  <a:srgbClr val="000088"/>
                </a:solidFill>
                <a:latin typeface="Consolas" panose="020B0609020204030204" pitchFamily="49" charset="0"/>
              </a:rPr>
              <a:t>&lt;/</a:t>
            </a:r>
            <a:r>
              <a:rPr lang="es-ES" altLang="es-ES" sz="1400" b="1" dirty="0" err="1">
                <a:solidFill>
                  <a:srgbClr val="000088"/>
                </a:solidFill>
                <a:latin typeface="Consolas" panose="020B0609020204030204" pitchFamily="49" charset="0"/>
              </a:rPr>
              <a:t>LinearLayout</a:t>
            </a:r>
            <a:r>
              <a:rPr lang="es-ES" altLang="es-ES" sz="1400" dirty="0">
                <a:solidFill>
                  <a:srgbClr val="000088"/>
                </a:solidFill>
                <a:latin typeface="Consolas" panose="020B0609020204030204" pitchFamily="49" charset="0"/>
              </a:rPr>
              <a:t>&gt;</a:t>
            </a:r>
            <a:r>
              <a:rPr lang="es-ES" altLang="es-ES" sz="2400" dirty="0"/>
              <a:t> </a:t>
            </a:r>
            <a:endParaRPr lang="es-ES" altLang="es-ES" dirty="0">
              <a:latin typeface="Arial" panose="020B0604020202020204" pitchFamily="34" charset="0"/>
            </a:endParaRPr>
          </a:p>
          <a:p>
            <a:pPr marL="109400" indent="0">
              <a:buNone/>
            </a:pPr>
            <a:endParaRPr lang="es-E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7150"/>
            <a:ext cx="65" cy="30748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11600" numCol="1" anchor="ctr" anchorCtr="0" compatLnSpc="1">
            <a:prstTxWarp prst="textNoShape">
              <a:avLst/>
            </a:prstTxWarp>
            <a:spAutoFit/>
          </a:bodyPr>
          <a:lstStyle/>
          <a:p>
            <a:pPr defTabSz="643006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altLang="es-ES" sz="1266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8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rban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1070</Words>
  <Application>Microsoft Office PowerPoint</Application>
  <PresentationFormat>Presentación en pantalla (4:3)</PresentationFormat>
  <Paragraphs>244</Paragraphs>
  <Slides>50</Slides>
  <Notes>11</Notes>
  <HiddenSlides>0</HiddenSlides>
  <MMClips>4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50</vt:i4>
      </vt:variant>
    </vt:vector>
  </HeadingPairs>
  <TitlesOfParts>
    <vt:vector size="61" baseType="lpstr">
      <vt:lpstr>Arial</vt:lpstr>
      <vt:lpstr>Calibri</vt:lpstr>
      <vt:lpstr>Consolas</vt:lpstr>
      <vt:lpstr>Courier New</vt:lpstr>
      <vt:lpstr>Georgia</vt:lpstr>
      <vt:lpstr>Gill Sans Light</vt:lpstr>
      <vt:lpstr>Times New Roman</vt:lpstr>
      <vt:lpstr>Trebuchet MS</vt:lpstr>
      <vt:lpstr>Wingdings 2</vt:lpstr>
      <vt:lpstr>Tema de Office</vt:lpstr>
      <vt:lpstr>Urbano</vt:lpstr>
      <vt:lpstr>SEMINARIO DE LENGUAJES OPCIÓN ANDROID</vt:lpstr>
      <vt:lpstr>Layouts</vt:lpstr>
      <vt:lpstr>Viewgroups</vt:lpstr>
      <vt:lpstr>Presentación de PowerPoint</vt:lpstr>
      <vt:lpstr>Layouts</vt:lpstr>
      <vt:lpstr>Layouts desde archivos XML</vt:lpstr>
      <vt:lpstr>Presentación de PowerPoint</vt:lpstr>
      <vt:lpstr>LinearLayout</vt:lpstr>
      <vt:lpstr>LinearLayout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Orientación en LinearLayout</vt:lpstr>
      <vt:lpstr>Orientación en LinearLayout</vt:lpstr>
      <vt:lpstr>Presentación de PowerPoint</vt:lpstr>
      <vt:lpstr>FrameLayout</vt:lpstr>
      <vt:lpstr>FrameLayout</vt:lpstr>
      <vt:lpstr>FrameLayout</vt:lpstr>
      <vt:lpstr>Presentación de PowerPoint</vt:lpstr>
      <vt:lpstr>Ejercicio</vt:lpstr>
      <vt:lpstr>ScrollView y HorizontalScrollView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Atributo id</vt:lpstr>
      <vt:lpstr>Presentación de PowerPoint</vt:lpstr>
      <vt:lpstr>¿ Qué significa "@+id/boton1" ?</vt:lpstr>
      <vt:lpstr>Archivo R.java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Corbalan</dc:creator>
  <cp:lastModifiedBy>Lisandro Delía</cp:lastModifiedBy>
  <cp:revision>279</cp:revision>
  <dcterms:created xsi:type="dcterms:W3CDTF">2016-10-17T21:22:22Z</dcterms:created>
  <dcterms:modified xsi:type="dcterms:W3CDTF">2019-04-15T21:02:00Z</dcterms:modified>
</cp:coreProperties>
</file>